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84" r:id="rId1"/>
  </p:sldMasterIdLst>
  <p:sldIdLst>
    <p:sldId id="272" r:id="rId2"/>
    <p:sldId id="256" r:id="rId3"/>
    <p:sldId id="275" r:id="rId4"/>
    <p:sldId id="276" r:id="rId5"/>
    <p:sldId id="277" r:id="rId6"/>
    <p:sldId id="274" r:id="rId7"/>
    <p:sldId id="258" r:id="rId8"/>
    <p:sldId id="259" r:id="rId9"/>
    <p:sldId id="260" r:id="rId10"/>
    <p:sldId id="263" r:id="rId11"/>
    <p:sldId id="262" r:id="rId12"/>
    <p:sldId id="268" r:id="rId13"/>
    <p:sldId id="266" r:id="rId14"/>
    <p:sldId id="269" r:id="rId15"/>
    <p:sldId id="270" r:id="rId16"/>
    <p:sldId id="265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6282DBF9-028E-45C8-B8F0-7240D40419D3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2ACEB045-0F10-4556-B404-F4253AA2103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DBF9-028E-45C8-B8F0-7240D40419D3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B045-0F10-4556-B404-F4253AA210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DBF9-028E-45C8-B8F0-7240D40419D3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B045-0F10-4556-B404-F4253AA210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282DBF9-028E-45C8-B8F0-7240D40419D3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ACEB045-0F10-4556-B404-F4253AA210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6282DBF9-028E-45C8-B8F0-7240D40419D3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2ACEB045-0F10-4556-B404-F4253AA2103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DBF9-028E-45C8-B8F0-7240D40419D3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B045-0F10-4556-B404-F4253AA210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DBF9-028E-45C8-B8F0-7240D40419D3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B045-0F10-4556-B404-F4253AA210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82DBF9-028E-45C8-B8F0-7240D40419D3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CEB045-0F10-4556-B404-F4253AA210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DBF9-028E-45C8-B8F0-7240D40419D3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B045-0F10-4556-B404-F4253AA210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282DBF9-028E-45C8-B8F0-7240D40419D3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ACEB045-0F10-4556-B404-F4253AA2103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82DBF9-028E-45C8-B8F0-7240D40419D3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CEB045-0F10-4556-B404-F4253AA2103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282DBF9-028E-45C8-B8F0-7240D40419D3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ACEB045-0F10-4556-B404-F4253AA210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Geoffrey.Harter@austinisd.or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Anderson Parent Night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30289022"/>
              </p:ext>
            </p:extLst>
          </p:nvPr>
        </p:nvGraphicFramePr>
        <p:xfrm>
          <a:off x="927279" y="1417637"/>
          <a:ext cx="9878097" cy="66528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2309"/>
                <a:gridCol w="1630769"/>
                <a:gridCol w="1659220"/>
                <a:gridCol w="1594191"/>
                <a:gridCol w="1603337"/>
                <a:gridCol w="1533230"/>
                <a:gridCol w="1205041"/>
              </a:tblGrid>
              <a:tr h="353257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Anderson Parent Night – Th. Feb. 9th - 6 PM-8 PM, Anderson Fine Arts Wing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32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Cafeteria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Orchestra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Room 20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Room 21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Choir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Theatre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593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6:00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Transitioning to High School (8th Grade Parents)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Picking the Right Level of Courses: Students' perspective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High School Programs to Earn College Credit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Assisting Your Child's Social and Emotional Well-Being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593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6:30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Picking the Right Level of Courses: Students' perspective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 School Programs to Earn College Credit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Assisting Your Child's Social and Emotional Well-Being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Ask a Counselor: Bring your Course Selection Questions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593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7:00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Picking the Right Level of Courses: Students' perspective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Ask a Counselor: Bring your Course Selection Questions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Signs and Symptoms of Drug Abuse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593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7:30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Ask a Counselor: Bring your Course Selection Questions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11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Graduation credit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1.0 credit (two semesters) of Physical Education</a:t>
            </a:r>
          </a:p>
          <a:p>
            <a:pPr lvl="1"/>
            <a:r>
              <a:rPr lang="en-US" dirty="0" smtClean="0"/>
              <a:t>There are many ways to earn this credit</a:t>
            </a:r>
          </a:p>
          <a:p>
            <a:pPr lvl="2"/>
            <a:r>
              <a:rPr lang="en-US" dirty="0" smtClean="0"/>
              <a:t>PE classes</a:t>
            </a:r>
          </a:p>
          <a:p>
            <a:pPr lvl="2"/>
            <a:r>
              <a:rPr lang="en-US" dirty="0" smtClean="0"/>
              <a:t>Two semesters (years) of Marching Band</a:t>
            </a:r>
          </a:p>
          <a:p>
            <a:pPr lvl="2"/>
            <a:r>
              <a:rPr lang="en-US" dirty="0" smtClean="0"/>
              <a:t>Aerobic Dance </a:t>
            </a:r>
          </a:p>
          <a:p>
            <a:pPr lvl="2"/>
            <a:r>
              <a:rPr lang="en-US" dirty="0" smtClean="0"/>
              <a:t>Athletics</a:t>
            </a:r>
          </a:p>
          <a:p>
            <a:pPr lvl="2"/>
            <a:r>
              <a:rPr lang="en-US" dirty="0" smtClean="0"/>
              <a:t>Off Campus PE Waivers – for those who do at least five hours/week of a physical activity outside of school (ex- Karate, gymnastics, etc.)</a:t>
            </a:r>
          </a:p>
          <a:p>
            <a:r>
              <a:rPr lang="en-US" dirty="0" smtClean="0"/>
              <a:t>1 year of Fine Arts</a:t>
            </a:r>
            <a:endParaRPr lang="en-US" dirty="0"/>
          </a:p>
          <a:p>
            <a:r>
              <a:rPr lang="en-US" dirty="0" smtClean="0"/>
              <a:t>One semester of Health</a:t>
            </a:r>
          </a:p>
          <a:p>
            <a:pPr lvl="1"/>
            <a:r>
              <a:rPr lang="en-US" dirty="0" smtClean="0"/>
              <a:t>May take at Anderson, or via online/summer school</a:t>
            </a:r>
          </a:p>
          <a:p>
            <a:r>
              <a:rPr lang="en-US" dirty="0"/>
              <a:t>5</a:t>
            </a:r>
            <a:r>
              <a:rPr lang="en-US" dirty="0" smtClean="0"/>
              <a:t>.5 credits of Electives </a:t>
            </a:r>
          </a:p>
        </p:txBody>
      </p:sp>
    </p:spTree>
    <p:extLst>
      <p:ext uri="{BB962C8B-B14F-4D97-AF65-F5344CB8AC3E}">
        <p14:creationId xmlns:p14="http://schemas.microsoft.com/office/powerpoint/2010/main" val="80835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691" y="4527314"/>
            <a:ext cx="1816608" cy="2273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987" y="220076"/>
            <a:ext cx="1780032" cy="2365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104" y="2454674"/>
            <a:ext cx="1828800" cy="207264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0800" y="838200"/>
            <a:ext cx="71628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Endorsements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362201" y="1752600"/>
            <a:ext cx="7388225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All freshmen have to graduate with at least one endorsement</a:t>
            </a:r>
            <a:r>
              <a:rPr lang="en-US" dirty="0" smtClean="0"/>
              <a:t>:</a:t>
            </a:r>
          </a:p>
          <a:p>
            <a:r>
              <a:rPr lang="en-US" sz="2000" dirty="0"/>
              <a:t>All Anderson 9</a:t>
            </a:r>
            <a:r>
              <a:rPr lang="en-US" sz="2000" baseline="30000" dirty="0"/>
              <a:t>th</a:t>
            </a:r>
            <a:r>
              <a:rPr lang="en-US" sz="2000" dirty="0"/>
              <a:t> graders will start on the Multi-Disciplinary Endorsement, but may add a 2</a:t>
            </a:r>
            <a:r>
              <a:rPr lang="en-US" sz="2000" baseline="30000" dirty="0"/>
              <a:t>nd</a:t>
            </a:r>
            <a:r>
              <a:rPr lang="en-US" sz="2000" dirty="0"/>
              <a:t> endorsement after 9</a:t>
            </a:r>
            <a:r>
              <a:rPr lang="en-US" sz="2000" baseline="30000" dirty="0"/>
              <a:t>th</a:t>
            </a:r>
            <a:r>
              <a:rPr lang="en-US" sz="2000" dirty="0"/>
              <a:t> year has </a:t>
            </a:r>
            <a:r>
              <a:rPr lang="en-US" sz="2000" dirty="0" smtClean="0"/>
              <a:t>begun</a:t>
            </a:r>
            <a:endParaRPr lang="en-US" sz="2000" dirty="0"/>
          </a:p>
          <a:p>
            <a:pPr lvl="1"/>
            <a:r>
              <a:rPr lang="en-US" dirty="0" smtClean="0"/>
              <a:t>Multi-Disciplinary (most commonly earned graduation pathway at Anderson)</a:t>
            </a:r>
          </a:p>
          <a:p>
            <a:pPr lvl="1"/>
            <a:r>
              <a:rPr lang="en-US" dirty="0" smtClean="0"/>
              <a:t>STEM </a:t>
            </a:r>
            <a:r>
              <a:rPr lang="en-US" sz="1800" dirty="0"/>
              <a:t>(science, technology, engineering or math)</a:t>
            </a:r>
          </a:p>
          <a:p>
            <a:pPr lvl="1"/>
            <a:r>
              <a:rPr lang="en-US" dirty="0"/>
              <a:t>Business &amp; Industry</a:t>
            </a:r>
          </a:p>
          <a:p>
            <a:pPr lvl="1"/>
            <a:r>
              <a:rPr lang="en-US" dirty="0"/>
              <a:t>Public Service</a:t>
            </a:r>
          </a:p>
          <a:p>
            <a:pPr lvl="1"/>
            <a:r>
              <a:rPr lang="en-US" dirty="0"/>
              <a:t>Arts &amp; </a:t>
            </a:r>
            <a:r>
              <a:rPr lang="en-US" dirty="0" smtClean="0"/>
              <a:t>Humanities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01" y="506588"/>
            <a:ext cx="1834896" cy="20787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14" y="3547304"/>
            <a:ext cx="1804416" cy="207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8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Choosing the right amount of rigor in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Differences </a:t>
            </a:r>
            <a:r>
              <a:rPr lang="en-US" i="1" dirty="0" smtClean="0"/>
              <a:t>in middle </a:t>
            </a:r>
            <a:r>
              <a:rPr lang="en-US" i="1" dirty="0" smtClean="0"/>
              <a:t>school honors courses and Anderson’s honors </a:t>
            </a:r>
            <a:r>
              <a:rPr lang="en-US" i="1" dirty="0" smtClean="0"/>
              <a:t>courses </a:t>
            </a:r>
            <a:endParaRPr lang="en-US" i="1" dirty="0" smtClean="0"/>
          </a:p>
          <a:p>
            <a:r>
              <a:rPr lang="en-US" i="1" dirty="0" smtClean="0"/>
              <a:t>Preparation for IB</a:t>
            </a:r>
          </a:p>
          <a:p>
            <a:r>
              <a:rPr lang="en-US" i="1" dirty="0" smtClean="0"/>
              <a:t>Preparation </a:t>
            </a:r>
            <a:r>
              <a:rPr lang="en-US" i="1" dirty="0"/>
              <a:t>for other advance </a:t>
            </a:r>
            <a:r>
              <a:rPr lang="en-US" i="1" dirty="0" smtClean="0"/>
              <a:t>courses</a:t>
            </a:r>
          </a:p>
          <a:p>
            <a:r>
              <a:rPr lang="en-US" i="1" dirty="0" smtClean="0"/>
              <a:t>Understanding your </a:t>
            </a:r>
            <a:r>
              <a:rPr lang="en-US" i="1" dirty="0" smtClean="0"/>
              <a:t>workload and other time </a:t>
            </a:r>
            <a:r>
              <a:rPr lang="en-US" i="1" dirty="0" err="1" smtClean="0"/>
              <a:t>committments</a:t>
            </a:r>
            <a:endParaRPr lang="en-US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519" y="3601258"/>
            <a:ext cx="3192489" cy="228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title"/>
          </p:nvPr>
        </p:nvSpPr>
        <p:spPr>
          <a:xfrm>
            <a:off x="3200400" y="838200"/>
            <a:ext cx="6553200" cy="6858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Grade Point Average</a:t>
            </a:r>
          </a:p>
        </p:txBody>
      </p:sp>
      <p:sp>
        <p:nvSpPr>
          <p:cNvPr id="22531" name="Content Placeholder 3"/>
          <p:cNvSpPr>
            <a:spLocks noGrp="1"/>
          </p:cNvSpPr>
          <p:nvPr>
            <p:ph sz="quarter" idx="1"/>
          </p:nvPr>
        </p:nvSpPr>
        <p:spPr>
          <a:xfrm>
            <a:off x="2667001" y="1752600"/>
            <a:ext cx="7083425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GPA Points for Rank &amp; Cumulative Weighted</a:t>
            </a:r>
          </a:p>
          <a:p>
            <a:pPr marL="0" indent="0">
              <a:buNone/>
            </a:pPr>
            <a:r>
              <a:rPr lang="en-US" sz="1800" dirty="0"/>
              <a:t>           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590800" y="2362195"/>
          <a:ext cx="6934200" cy="34637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1558"/>
                <a:gridCol w="1627414"/>
                <a:gridCol w="3915228"/>
              </a:tblGrid>
              <a:tr h="584415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Regular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Honors/Pre-AP/AP/IB/Dual Credit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2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4.0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5.0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2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95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2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3.0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4.0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2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85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2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80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2.0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3.0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2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2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1.0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2.0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84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69 or below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48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GPA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Cumulative GPA</a:t>
            </a:r>
          </a:p>
          <a:p>
            <a:pPr lvl="1"/>
            <a:r>
              <a:rPr lang="en-US" dirty="0" smtClean="0"/>
              <a:t>Counts every course taken for high school credit</a:t>
            </a:r>
          </a:p>
          <a:p>
            <a:pPr lvl="1"/>
            <a:r>
              <a:rPr lang="en-US" dirty="0" smtClean="0"/>
              <a:t>This is the GPA reported out to other institutions including colleges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Class Rank GPA</a:t>
            </a:r>
          </a:p>
          <a:p>
            <a:pPr lvl="1"/>
            <a:r>
              <a:rPr lang="en-US" dirty="0" smtClean="0"/>
              <a:t>Only determines the Top 10% of Anderson</a:t>
            </a:r>
          </a:p>
          <a:p>
            <a:pPr lvl="2"/>
            <a:r>
              <a:rPr lang="en-US" dirty="0" smtClean="0"/>
              <a:t>must report top 10% due to state law, otherwise Anderson is a non-ranking high school</a:t>
            </a:r>
          </a:p>
          <a:p>
            <a:pPr lvl="2"/>
            <a:r>
              <a:rPr lang="en-US" sz="2400" dirty="0" smtClean="0"/>
              <a:t>8 highest (GPA points) semester grades </a:t>
            </a:r>
          </a:p>
          <a:p>
            <a:pPr lvl="3"/>
            <a:r>
              <a:rPr lang="en-US" sz="2200" dirty="0" smtClean="0"/>
              <a:t>English/Language </a:t>
            </a:r>
            <a:r>
              <a:rPr lang="en-US" sz="2200" dirty="0" smtClean="0"/>
              <a:t>Arts</a:t>
            </a:r>
          </a:p>
          <a:p>
            <a:pPr lvl="3"/>
            <a:r>
              <a:rPr lang="en-US" sz="2200" dirty="0" smtClean="0"/>
              <a:t>Mathematics</a:t>
            </a:r>
          </a:p>
          <a:p>
            <a:pPr lvl="3"/>
            <a:r>
              <a:rPr lang="en-US" sz="2200" dirty="0" smtClean="0"/>
              <a:t>Science</a:t>
            </a:r>
          </a:p>
          <a:p>
            <a:pPr lvl="2"/>
            <a:r>
              <a:rPr lang="en-US" sz="2200" dirty="0" smtClean="0"/>
              <a:t>Highest GPA points in W. Geography or W. History and the GPA points for US History, Government, and Economics</a:t>
            </a:r>
            <a:endParaRPr lang="en-US" sz="2200" dirty="0" smtClean="0"/>
          </a:p>
          <a:p>
            <a:pPr lvl="2"/>
            <a:r>
              <a:rPr lang="en-US" sz="2400" dirty="0" smtClean="0"/>
              <a:t>2 highest GPA point years </a:t>
            </a:r>
            <a:r>
              <a:rPr lang="en-US" sz="2400" dirty="0" smtClean="0"/>
              <a:t>of </a:t>
            </a:r>
            <a:r>
              <a:rPr lang="en-US" sz="2400" dirty="0" smtClean="0"/>
              <a:t>World Language</a:t>
            </a:r>
            <a:endParaRPr lang="en-US" sz="22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7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Important Dates for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Incoming 9</a:t>
            </a:r>
            <a:r>
              <a:rPr lang="en-US" b="1" baseline="30000" dirty="0"/>
              <a:t>th</a:t>
            </a:r>
            <a:r>
              <a:rPr lang="en-US" b="1" dirty="0"/>
              <a:t> Graders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Anderson counselors presenting to 8</a:t>
            </a:r>
            <a:r>
              <a:rPr lang="en-US" baseline="30000" dirty="0"/>
              <a:t>th </a:t>
            </a:r>
            <a:r>
              <a:rPr lang="en-US" dirty="0"/>
              <a:t>graders at middle schools</a:t>
            </a:r>
            <a:endParaRPr lang="en-US" sz="1600" dirty="0"/>
          </a:p>
          <a:p>
            <a:pPr lvl="1"/>
            <a:r>
              <a:rPr lang="en-US" sz="2400" b="1" dirty="0"/>
              <a:t>Murchison MS</a:t>
            </a:r>
            <a:r>
              <a:rPr lang="en-US" sz="2400" dirty="0"/>
              <a:t> </a:t>
            </a:r>
            <a:r>
              <a:rPr lang="en-US" sz="2400" dirty="0" smtClean="0"/>
              <a:t>–Feb 2 - Feb 13 (via 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 History classes)</a:t>
            </a:r>
            <a:endParaRPr lang="en-US" sz="1600" dirty="0"/>
          </a:p>
          <a:p>
            <a:pPr lvl="1"/>
            <a:r>
              <a:rPr lang="en-US" sz="2400" b="1" dirty="0" err="1"/>
              <a:t>Kealing</a:t>
            </a:r>
            <a:r>
              <a:rPr lang="en-US" sz="2400" b="1" dirty="0"/>
              <a:t> </a:t>
            </a:r>
            <a:r>
              <a:rPr lang="en-US" sz="2400" b="1" dirty="0" smtClean="0"/>
              <a:t>–</a:t>
            </a:r>
            <a:r>
              <a:rPr lang="en-US" sz="2400" dirty="0" smtClean="0"/>
              <a:t> March 22			</a:t>
            </a:r>
            <a:r>
              <a:rPr lang="en-US" sz="2400" b="1" dirty="0" smtClean="0"/>
              <a:t>Lamar - </a:t>
            </a:r>
            <a:r>
              <a:rPr lang="en-US" sz="2400" dirty="0" smtClean="0"/>
              <a:t> March 2	</a:t>
            </a:r>
            <a:endParaRPr lang="en-US" sz="1600" b="1" dirty="0"/>
          </a:p>
          <a:p>
            <a:pPr lvl="1"/>
            <a:r>
              <a:rPr lang="en-US" sz="2400" b="1" dirty="0" smtClean="0"/>
              <a:t>Burnet –</a:t>
            </a:r>
            <a:r>
              <a:rPr lang="en-US" sz="2400" dirty="0" smtClean="0"/>
              <a:t> February 14 &amp; 17		</a:t>
            </a:r>
            <a:r>
              <a:rPr lang="en-US" sz="2400" b="1" dirty="0" err="1" smtClean="0"/>
              <a:t>Fulmore</a:t>
            </a:r>
            <a:r>
              <a:rPr lang="en-US" sz="2400" b="1" dirty="0" smtClean="0"/>
              <a:t> – </a:t>
            </a:r>
            <a:r>
              <a:rPr lang="en-US" sz="2400" dirty="0" smtClean="0"/>
              <a:t>March 1</a:t>
            </a:r>
            <a:endParaRPr lang="en-US" sz="2400" b="1" dirty="0" smtClean="0"/>
          </a:p>
          <a:p>
            <a:pPr lvl="1"/>
            <a:r>
              <a:rPr lang="en-US" sz="2400" b="1" dirty="0" smtClean="0"/>
              <a:t>Other </a:t>
            </a:r>
            <a:r>
              <a:rPr lang="en-US" sz="2400" b="1" dirty="0"/>
              <a:t>AISD middle school visits</a:t>
            </a:r>
            <a:r>
              <a:rPr lang="en-US" sz="2400" dirty="0"/>
              <a:t> – TBD</a:t>
            </a:r>
            <a:endParaRPr lang="en-US" sz="1600" dirty="0"/>
          </a:p>
          <a:p>
            <a:pPr lvl="0"/>
            <a:r>
              <a:rPr lang="en-US" u="sng" dirty="0"/>
              <a:t>August 1</a:t>
            </a:r>
            <a:r>
              <a:rPr lang="en-US" u="sng" baseline="30000" dirty="0"/>
              <a:t>st</a:t>
            </a:r>
            <a:r>
              <a:rPr lang="en-US" u="sng" dirty="0"/>
              <a:t> deadline </a:t>
            </a:r>
            <a:r>
              <a:rPr lang="en-US" dirty="0"/>
              <a:t>to change 9</a:t>
            </a:r>
            <a:r>
              <a:rPr lang="en-US" baseline="30000" dirty="0"/>
              <a:t>th</a:t>
            </a:r>
            <a:r>
              <a:rPr lang="en-US" dirty="0"/>
              <a:t> grade courses </a:t>
            </a:r>
            <a:endParaRPr lang="en-US" sz="1600" dirty="0"/>
          </a:p>
          <a:p>
            <a:pPr lvl="0"/>
            <a:r>
              <a:rPr lang="en-US" dirty="0"/>
              <a:t>Need to fill out </a:t>
            </a:r>
            <a:r>
              <a:rPr lang="en-US" dirty="0" smtClean="0"/>
              <a:t>…</a:t>
            </a:r>
            <a:r>
              <a:rPr lang="en-US" sz="2400" dirty="0" smtClean="0"/>
              <a:t>Commitment </a:t>
            </a:r>
            <a:r>
              <a:rPr lang="en-US" sz="2400" dirty="0"/>
              <a:t>Form (should receive this from AISD Middle </a:t>
            </a:r>
            <a:r>
              <a:rPr lang="en-US" sz="2400" dirty="0" smtClean="0"/>
              <a:t>School)</a:t>
            </a:r>
            <a:endParaRPr lang="en-US" sz="1600" dirty="0"/>
          </a:p>
          <a:p>
            <a:pPr lvl="0"/>
            <a:r>
              <a:rPr lang="en-US" dirty="0" smtClean="0"/>
              <a:t>And starting </a:t>
            </a:r>
            <a:r>
              <a:rPr lang="en-US" sz="2400"/>
              <a:t>March </a:t>
            </a:r>
            <a:r>
              <a:rPr lang="en-US" sz="2400" smtClean="0"/>
              <a:t>1</a:t>
            </a:r>
            <a:r>
              <a:rPr lang="en-US" baseline="30000" smtClean="0"/>
              <a:t>st</a:t>
            </a:r>
            <a:r>
              <a:rPr lang="en-US" sz="2400" smtClean="0"/>
              <a:t> </a:t>
            </a:r>
            <a:r>
              <a:rPr lang="en-US" sz="2400" dirty="0"/>
              <a:t>register your child for next school year (use online Cloud app to do so</a:t>
            </a:r>
            <a:r>
              <a:rPr lang="en-US" sz="2400" dirty="0" smtClean="0"/>
              <a:t>)</a:t>
            </a:r>
          </a:p>
          <a:p>
            <a:pPr lvl="0"/>
            <a:r>
              <a:rPr lang="en-US" dirty="0" smtClean="0"/>
              <a:t>IB Transfer students will have a parent &amp; student meeting - TBA in late March</a:t>
            </a:r>
            <a:endParaRPr lang="en-US" sz="1600" dirty="0"/>
          </a:p>
          <a:p>
            <a:pPr lvl="0"/>
            <a:r>
              <a:rPr lang="en-US" dirty="0"/>
              <a:t>Freshmen Orientation </a:t>
            </a:r>
            <a:r>
              <a:rPr lang="en-US" dirty="0" smtClean="0"/>
              <a:t>Dates</a:t>
            </a:r>
            <a:r>
              <a:rPr lang="en-US" sz="1600" dirty="0"/>
              <a:t> </a:t>
            </a:r>
            <a:r>
              <a:rPr lang="en-US" sz="1600" dirty="0" smtClean="0"/>
              <a:t>- </a:t>
            </a:r>
            <a:r>
              <a:rPr lang="en-US" sz="2400" dirty="0" smtClean="0"/>
              <a:t>Summer </a:t>
            </a:r>
            <a:r>
              <a:rPr lang="en-US" sz="2400" dirty="0"/>
              <a:t>of Success </a:t>
            </a:r>
            <a:endParaRPr lang="en-US" dirty="0"/>
          </a:p>
          <a:p>
            <a:pPr lvl="1"/>
            <a:r>
              <a:rPr lang="en-US" sz="2100" dirty="0" smtClean="0"/>
              <a:t> </a:t>
            </a:r>
            <a:r>
              <a:rPr lang="en-US" sz="2100" dirty="0"/>
              <a:t>two days (3 hours each day) in June </a:t>
            </a:r>
            <a:r>
              <a:rPr lang="en-US" dirty="0" smtClean="0"/>
              <a:t>(</a:t>
            </a:r>
            <a:r>
              <a:rPr lang="en-US" dirty="0"/>
              <a:t>week of June </a:t>
            </a:r>
            <a:r>
              <a:rPr lang="en-US" dirty="0" smtClean="0"/>
              <a:t>5 </a:t>
            </a:r>
            <a:r>
              <a:rPr lang="en-US" dirty="0"/>
              <a:t>and June </a:t>
            </a:r>
            <a:r>
              <a:rPr lang="en-US" dirty="0" smtClean="0"/>
              <a:t>12)</a:t>
            </a:r>
            <a:endParaRPr lang="en-US" sz="1300" dirty="0"/>
          </a:p>
          <a:p>
            <a:pPr lvl="0"/>
            <a:r>
              <a:rPr lang="en-US" dirty="0" smtClean="0"/>
              <a:t>MAPS </a:t>
            </a:r>
            <a:r>
              <a:rPr lang="en-US" dirty="0"/>
              <a:t>Exemption Test (9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graders who are in Geometry and don’t want MAPS) </a:t>
            </a:r>
            <a:r>
              <a:rPr lang="en-US" dirty="0"/>
              <a:t>– May </a:t>
            </a:r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sz="1600" dirty="0"/>
              <a:t>	</a:t>
            </a:r>
            <a:r>
              <a:rPr lang="en-US" sz="1600" dirty="0" smtClean="0"/>
              <a:t>in </a:t>
            </a:r>
            <a:r>
              <a:rPr lang="en-US" sz="2400" dirty="0" smtClean="0"/>
              <a:t>4:30pm </a:t>
            </a:r>
            <a:r>
              <a:rPr lang="en-US" sz="2400" dirty="0"/>
              <a:t>at Anderson </a:t>
            </a:r>
            <a:r>
              <a:rPr lang="en-US" sz="2400" dirty="0" smtClean="0"/>
              <a:t>Cafeteria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8685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Anderson Counselors are here to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 Counselor</a:t>
            </a:r>
          </a:p>
          <a:p>
            <a:pPr lvl="1"/>
            <a:r>
              <a:rPr lang="en-US" dirty="0" smtClean="0">
                <a:hlinkClick r:id="rId2"/>
              </a:rPr>
              <a:t>Geoffrey.Harter@austinisd.org</a:t>
            </a:r>
            <a:endParaRPr lang="en-US" dirty="0" smtClean="0"/>
          </a:p>
          <a:p>
            <a:pPr lvl="1"/>
            <a:r>
              <a:rPr lang="en-US" dirty="0" smtClean="0"/>
              <a:t>Additional Advising Office hours </a:t>
            </a:r>
          </a:p>
          <a:p>
            <a:pPr lvl="2"/>
            <a:r>
              <a:rPr lang="en-US" sz="2400" dirty="0" smtClean="0"/>
              <a:t>Thursday February 16   5 to 7:30p</a:t>
            </a:r>
          </a:p>
          <a:p>
            <a:pPr lvl="2"/>
            <a:r>
              <a:rPr lang="en-US" sz="2400" dirty="0" smtClean="0"/>
              <a:t>Thursday February 23   5 to 7:30p</a:t>
            </a:r>
          </a:p>
          <a:p>
            <a:pPr lvl="2"/>
            <a:r>
              <a:rPr lang="en-US" sz="2400" dirty="0" smtClean="0"/>
              <a:t>More hours will be announced via Anderson Website</a:t>
            </a:r>
          </a:p>
          <a:p>
            <a:r>
              <a:rPr lang="en-US" dirty="0" smtClean="0"/>
              <a:t>Emails – all projected students for 2017-18 receive periodic emails from Mr. Harter about course advisement/transitioning to AHS</a:t>
            </a:r>
          </a:p>
          <a:p>
            <a:pPr lvl="1"/>
            <a:r>
              <a:rPr lang="en-US" dirty="0" smtClean="0"/>
              <a:t>Also join Trojan Times (PTSA newsletter)</a:t>
            </a:r>
          </a:p>
          <a:p>
            <a:r>
              <a:rPr lang="en-US" dirty="0" smtClean="0"/>
              <a:t>Refer </a:t>
            </a:r>
            <a:r>
              <a:rPr lang="en-US" dirty="0" smtClean="0"/>
              <a:t>to website for course descriptions on every course at Anderson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71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Anderson Parent Night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27279" y="1417637"/>
          <a:ext cx="9878097" cy="67077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2309"/>
                <a:gridCol w="1630769"/>
                <a:gridCol w="1659220"/>
                <a:gridCol w="1594191"/>
                <a:gridCol w="1603337"/>
                <a:gridCol w="1533230"/>
                <a:gridCol w="1205041"/>
              </a:tblGrid>
              <a:tr h="353257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Anderson Parent Night – Th. Feb. 9th - 6 PM-8 PM, Anderson Fine Arts Wing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32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Cafeteria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Orchestra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Room 20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Room 21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Choir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Theatre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593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6:00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Transitioning to High School (8th Grade Parents)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Picking the Right Level of Courses: Students' perspective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High School Programs to Earn College Credit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Assisting Your Child's Social and Emotional Well-Being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593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6:30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Picking the Right Level of Courses: Students' perspective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 School Programs to Earn College Credit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Assisting Your Child's Social and Emotional Well-Being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Ask a Counselor: Bring your Course Selection Questions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593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7:00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Picking the Right Level of Courses: Students' perspective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Ask a Counselor: Bring your Course Selection Questions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Signs and Symptoms of Drug Abuse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593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7:30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Ask a Counselor: Bring your Course Selection Questions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12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parent night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Anderson High School</a:t>
            </a:r>
          </a:p>
          <a:p>
            <a:r>
              <a:rPr lang="en-US" dirty="0" smtClean="0"/>
              <a:t>Presented by Geoff Harter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416" y="1387097"/>
            <a:ext cx="3266137" cy="294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0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Advisement Online Resources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53774" y="1600200"/>
            <a:ext cx="8668452" cy="487362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8628845" y="3979572"/>
            <a:ext cx="2651760" cy="649095"/>
          </a:xfrm>
          <a:prstGeom prst="straightConnector1">
            <a:avLst/>
          </a:prstGeom>
          <a:ln w="168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95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Anderson Course Advisement webpages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53774" y="1600200"/>
            <a:ext cx="8668452" cy="487362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426558" y="5061397"/>
            <a:ext cx="4713667" cy="283335"/>
          </a:xfrm>
          <a:prstGeom prst="straightConnector1">
            <a:avLst/>
          </a:prstGeom>
          <a:ln w="171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84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3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Anderson Course Selection Sheet</a:t>
            </a:r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850901" y="489397"/>
            <a:ext cx="9715500" cy="6555347"/>
            <a:chOff x="536" y="1174"/>
            <a:chExt cx="6120" cy="2947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690" y="1174"/>
              <a:ext cx="5966" cy="2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205"/>
            <p:cNvGrpSpPr>
              <a:grpSpLocks/>
            </p:cNvGrpSpPr>
            <p:nvPr/>
          </p:nvGrpSpPr>
          <p:grpSpPr bwMode="auto">
            <a:xfrm>
              <a:off x="536" y="1175"/>
              <a:ext cx="5951" cy="1250"/>
              <a:chOff x="536" y="1175"/>
              <a:chExt cx="5951" cy="1250"/>
            </a:xfrm>
          </p:grpSpPr>
          <p:sp>
            <p:nvSpPr>
              <p:cNvPr id="6653" name="Rectangle 5"/>
              <p:cNvSpPr>
                <a:spLocks noChangeArrowheads="1"/>
              </p:cNvSpPr>
              <p:nvPr/>
            </p:nvSpPr>
            <p:spPr bwMode="auto">
              <a:xfrm>
                <a:off x="2059" y="1175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54" name="Rectangle 6"/>
              <p:cNvSpPr>
                <a:spLocks noChangeArrowheads="1"/>
              </p:cNvSpPr>
              <p:nvPr/>
            </p:nvSpPr>
            <p:spPr bwMode="auto">
              <a:xfrm>
                <a:off x="4878" y="1175"/>
                <a:ext cx="8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56" name="Rectangle 8"/>
              <p:cNvSpPr>
                <a:spLocks noChangeArrowheads="1"/>
              </p:cNvSpPr>
              <p:nvPr/>
            </p:nvSpPr>
            <p:spPr bwMode="auto">
              <a:xfrm>
                <a:off x="2426" y="1554"/>
                <a:ext cx="114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______________________________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57" name="Rectangle 9"/>
              <p:cNvSpPr>
                <a:spLocks noChangeArrowheads="1"/>
              </p:cNvSpPr>
              <p:nvPr/>
            </p:nvSpPr>
            <p:spPr bwMode="auto">
              <a:xfrm>
                <a:off x="2169" y="1335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59" name="Rectangle 11"/>
              <p:cNvSpPr>
                <a:spLocks noChangeArrowheads="1"/>
              </p:cNvSpPr>
              <p:nvPr/>
            </p:nvSpPr>
            <p:spPr bwMode="auto">
              <a:xfrm>
                <a:off x="2673" y="1335"/>
                <a:ext cx="5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60" name="Rectangle 12"/>
              <p:cNvSpPr>
                <a:spLocks noChangeArrowheads="1"/>
              </p:cNvSpPr>
              <p:nvPr/>
            </p:nvSpPr>
            <p:spPr bwMode="auto">
              <a:xfrm>
                <a:off x="2690" y="1335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61" name="Rectangle 13"/>
              <p:cNvSpPr>
                <a:spLocks noChangeArrowheads="1"/>
              </p:cNvSpPr>
              <p:nvPr/>
            </p:nvSpPr>
            <p:spPr bwMode="auto">
              <a:xfrm>
                <a:off x="2975" y="1335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62" name="Rectangle 14"/>
              <p:cNvSpPr>
                <a:spLocks noChangeArrowheads="1"/>
              </p:cNvSpPr>
              <p:nvPr/>
            </p:nvSpPr>
            <p:spPr bwMode="auto">
              <a:xfrm>
                <a:off x="3051" y="1335"/>
                <a:ext cx="70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63" name="Rectangle 15"/>
              <p:cNvSpPr>
                <a:spLocks noChangeArrowheads="1"/>
              </p:cNvSpPr>
              <p:nvPr/>
            </p:nvSpPr>
            <p:spPr bwMode="auto">
              <a:xfrm>
                <a:off x="3087" y="1335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64" name="Rectangle 16"/>
              <p:cNvSpPr>
                <a:spLocks noChangeArrowheads="1"/>
              </p:cNvSpPr>
              <p:nvPr/>
            </p:nvSpPr>
            <p:spPr bwMode="auto">
              <a:xfrm>
                <a:off x="4041" y="1335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65" name="Rectangle 17"/>
              <p:cNvSpPr>
                <a:spLocks noChangeArrowheads="1"/>
              </p:cNvSpPr>
              <p:nvPr/>
            </p:nvSpPr>
            <p:spPr bwMode="auto">
              <a:xfrm>
                <a:off x="4518" y="1335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66" name="Rectangle 18"/>
              <p:cNvSpPr>
                <a:spLocks noChangeArrowheads="1"/>
              </p:cNvSpPr>
              <p:nvPr/>
            </p:nvSpPr>
            <p:spPr bwMode="auto">
              <a:xfrm>
                <a:off x="4823" y="1335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67" name="Rectangle 19"/>
              <p:cNvSpPr>
                <a:spLocks noChangeArrowheads="1"/>
              </p:cNvSpPr>
              <p:nvPr/>
            </p:nvSpPr>
            <p:spPr bwMode="auto">
              <a:xfrm>
                <a:off x="5082" y="1335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68" name="Rectangle 20"/>
              <p:cNvSpPr>
                <a:spLocks noChangeArrowheads="1"/>
              </p:cNvSpPr>
              <p:nvPr/>
            </p:nvSpPr>
            <p:spPr bwMode="auto">
              <a:xfrm>
                <a:off x="5407" y="1335"/>
                <a:ext cx="5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69" name="Rectangle 21"/>
              <p:cNvSpPr>
                <a:spLocks noChangeArrowheads="1"/>
              </p:cNvSpPr>
              <p:nvPr/>
            </p:nvSpPr>
            <p:spPr bwMode="auto">
              <a:xfrm>
                <a:off x="5424" y="1335"/>
                <a:ext cx="5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70" name="Rectangle 22"/>
              <p:cNvSpPr>
                <a:spLocks noChangeArrowheads="1"/>
              </p:cNvSpPr>
              <p:nvPr/>
            </p:nvSpPr>
            <p:spPr bwMode="auto">
              <a:xfrm>
                <a:off x="592" y="1437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71" name="Rectangle 23"/>
              <p:cNvSpPr>
                <a:spLocks noChangeArrowheads="1"/>
              </p:cNvSpPr>
              <p:nvPr/>
            </p:nvSpPr>
            <p:spPr bwMode="auto">
              <a:xfrm>
                <a:off x="845" y="1437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72" name="Rectangle 24"/>
              <p:cNvSpPr>
                <a:spLocks noChangeArrowheads="1"/>
              </p:cNvSpPr>
              <p:nvPr/>
            </p:nvSpPr>
            <p:spPr bwMode="auto">
              <a:xfrm>
                <a:off x="885" y="1437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73" name="Rectangle 25"/>
              <p:cNvSpPr>
                <a:spLocks noChangeArrowheads="1"/>
              </p:cNvSpPr>
              <p:nvPr/>
            </p:nvSpPr>
            <p:spPr bwMode="auto">
              <a:xfrm>
                <a:off x="1087" y="1437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74" name="Rectangle 26"/>
              <p:cNvSpPr>
                <a:spLocks noChangeArrowheads="1"/>
              </p:cNvSpPr>
              <p:nvPr/>
            </p:nvSpPr>
            <p:spPr bwMode="auto">
              <a:xfrm>
                <a:off x="2131" y="1437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75" name="Rectangle 27"/>
              <p:cNvSpPr>
                <a:spLocks noChangeArrowheads="1"/>
              </p:cNvSpPr>
              <p:nvPr/>
            </p:nvSpPr>
            <p:spPr bwMode="auto">
              <a:xfrm>
                <a:off x="2526" y="1437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76" name="Rectangle 28"/>
              <p:cNvSpPr>
                <a:spLocks noChangeArrowheads="1"/>
              </p:cNvSpPr>
              <p:nvPr/>
            </p:nvSpPr>
            <p:spPr bwMode="auto">
              <a:xfrm>
                <a:off x="2779" y="1437"/>
                <a:ext cx="8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 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77" name="Rectangle 29"/>
              <p:cNvSpPr>
                <a:spLocks noChangeArrowheads="1"/>
              </p:cNvSpPr>
              <p:nvPr/>
            </p:nvSpPr>
            <p:spPr bwMode="auto">
              <a:xfrm>
                <a:off x="2833" y="1437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78" name="Rectangle 30"/>
              <p:cNvSpPr>
                <a:spLocks noChangeArrowheads="1"/>
              </p:cNvSpPr>
              <p:nvPr/>
            </p:nvSpPr>
            <p:spPr bwMode="auto">
              <a:xfrm>
                <a:off x="2964" y="1437"/>
                <a:ext cx="5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79" name="Rectangle 31"/>
              <p:cNvSpPr>
                <a:spLocks noChangeArrowheads="1"/>
              </p:cNvSpPr>
              <p:nvPr/>
            </p:nvSpPr>
            <p:spPr bwMode="auto">
              <a:xfrm>
                <a:off x="2982" y="1437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80" name="Rectangle 32"/>
              <p:cNvSpPr>
                <a:spLocks noChangeArrowheads="1"/>
              </p:cNvSpPr>
              <p:nvPr/>
            </p:nvSpPr>
            <p:spPr bwMode="auto">
              <a:xfrm>
                <a:off x="3324" y="1437"/>
                <a:ext cx="70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81" name="Rectangle 33"/>
              <p:cNvSpPr>
                <a:spLocks noChangeArrowheads="1"/>
              </p:cNvSpPr>
              <p:nvPr/>
            </p:nvSpPr>
            <p:spPr bwMode="auto">
              <a:xfrm>
                <a:off x="3361" y="1437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82" name="Rectangle 34"/>
              <p:cNvSpPr>
                <a:spLocks noChangeArrowheads="1"/>
              </p:cNvSpPr>
              <p:nvPr/>
            </p:nvSpPr>
            <p:spPr bwMode="auto">
              <a:xfrm>
                <a:off x="4010" y="1437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83" name="Rectangle 35"/>
              <p:cNvSpPr>
                <a:spLocks noChangeArrowheads="1"/>
              </p:cNvSpPr>
              <p:nvPr/>
            </p:nvSpPr>
            <p:spPr bwMode="auto">
              <a:xfrm>
                <a:off x="4318" y="1437"/>
                <a:ext cx="5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84" name="Rectangle 36"/>
              <p:cNvSpPr>
                <a:spLocks noChangeArrowheads="1"/>
              </p:cNvSpPr>
              <p:nvPr/>
            </p:nvSpPr>
            <p:spPr bwMode="auto">
              <a:xfrm>
                <a:off x="4336" y="1437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85" name="Rectangle 37"/>
              <p:cNvSpPr>
                <a:spLocks noChangeArrowheads="1"/>
              </p:cNvSpPr>
              <p:nvPr/>
            </p:nvSpPr>
            <p:spPr bwMode="auto">
              <a:xfrm>
                <a:off x="5416" y="1438"/>
                <a:ext cx="49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86" name="Rectangle 38"/>
              <p:cNvSpPr>
                <a:spLocks noChangeArrowheads="1"/>
              </p:cNvSpPr>
              <p:nvPr/>
            </p:nvSpPr>
            <p:spPr bwMode="auto">
              <a:xfrm>
                <a:off x="592" y="1538"/>
                <a:ext cx="24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87" name="Rectangle 39"/>
              <p:cNvSpPr>
                <a:spLocks noChangeArrowheads="1"/>
              </p:cNvSpPr>
              <p:nvPr/>
            </p:nvSpPr>
            <p:spPr bwMode="auto">
              <a:xfrm>
                <a:off x="561" y="1609"/>
                <a:ext cx="5199" cy="17"/>
              </a:xfrm>
              <a:prstGeom prst="rect">
                <a:avLst/>
              </a:prstGeom>
              <a:solidFill>
                <a:srgbClr val="EEE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8" name="Rectangle 40"/>
              <p:cNvSpPr>
                <a:spLocks noChangeArrowheads="1"/>
              </p:cNvSpPr>
              <p:nvPr/>
            </p:nvSpPr>
            <p:spPr bwMode="auto">
              <a:xfrm>
                <a:off x="561" y="1626"/>
                <a:ext cx="31" cy="178"/>
              </a:xfrm>
              <a:prstGeom prst="rect">
                <a:avLst/>
              </a:prstGeom>
              <a:solidFill>
                <a:srgbClr val="EEE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9" name="Rectangle 41"/>
              <p:cNvSpPr>
                <a:spLocks noChangeArrowheads="1"/>
              </p:cNvSpPr>
              <p:nvPr/>
            </p:nvSpPr>
            <p:spPr bwMode="auto">
              <a:xfrm>
                <a:off x="5728" y="1626"/>
                <a:ext cx="32" cy="178"/>
              </a:xfrm>
              <a:prstGeom prst="rect">
                <a:avLst/>
              </a:prstGeom>
              <a:solidFill>
                <a:srgbClr val="EEE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0" name="Rectangle 42"/>
              <p:cNvSpPr>
                <a:spLocks noChangeArrowheads="1"/>
              </p:cNvSpPr>
              <p:nvPr/>
            </p:nvSpPr>
            <p:spPr bwMode="auto">
              <a:xfrm>
                <a:off x="561" y="1804"/>
                <a:ext cx="5199" cy="17"/>
              </a:xfrm>
              <a:prstGeom prst="rect">
                <a:avLst/>
              </a:prstGeom>
              <a:solidFill>
                <a:srgbClr val="EEE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1" name="Rectangle 43"/>
              <p:cNvSpPr>
                <a:spLocks noChangeArrowheads="1"/>
              </p:cNvSpPr>
              <p:nvPr/>
            </p:nvSpPr>
            <p:spPr bwMode="auto">
              <a:xfrm>
                <a:off x="592" y="1626"/>
                <a:ext cx="5136" cy="89"/>
              </a:xfrm>
              <a:prstGeom prst="rect">
                <a:avLst/>
              </a:prstGeom>
              <a:solidFill>
                <a:srgbClr val="EEE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3" name="Rectangle 45"/>
              <p:cNvSpPr>
                <a:spLocks noChangeArrowheads="1"/>
              </p:cNvSpPr>
              <p:nvPr/>
            </p:nvSpPr>
            <p:spPr bwMode="auto">
              <a:xfrm>
                <a:off x="2558" y="1630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94" name="Rectangle 46"/>
              <p:cNvSpPr>
                <a:spLocks noChangeArrowheads="1"/>
              </p:cNvSpPr>
              <p:nvPr/>
            </p:nvSpPr>
            <p:spPr bwMode="auto">
              <a:xfrm>
                <a:off x="3503" y="1630"/>
                <a:ext cx="1418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                                                                       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95" name="Rectangle 47"/>
              <p:cNvSpPr>
                <a:spLocks noChangeArrowheads="1"/>
              </p:cNvSpPr>
              <p:nvPr/>
            </p:nvSpPr>
            <p:spPr bwMode="auto">
              <a:xfrm>
                <a:off x="4817" y="1630"/>
                <a:ext cx="929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                                           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98" name="Rectangle 50"/>
              <p:cNvSpPr>
                <a:spLocks noChangeArrowheads="1"/>
              </p:cNvSpPr>
              <p:nvPr/>
            </p:nvSpPr>
            <p:spPr bwMode="auto">
              <a:xfrm>
                <a:off x="674" y="1717"/>
                <a:ext cx="5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99" name="Rectangle 51"/>
              <p:cNvSpPr>
                <a:spLocks noChangeArrowheads="1"/>
              </p:cNvSpPr>
              <p:nvPr/>
            </p:nvSpPr>
            <p:spPr bwMode="auto">
              <a:xfrm>
                <a:off x="692" y="1717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00" name="Rectangle 52"/>
              <p:cNvSpPr>
                <a:spLocks noChangeArrowheads="1"/>
              </p:cNvSpPr>
              <p:nvPr/>
            </p:nvSpPr>
            <p:spPr bwMode="auto">
              <a:xfrm>
                <a:off x="1468" y="1717"/>
                <a:ext cx="14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    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01" name="Rectangle 53"/>
              <p:cNvSpPr>
                <a:spLocks noChangeArrowheads="1"/>
              </p:cNvSpPr>
              <p:nvPr/>
            </p:nvSpPr>
            <p:spPr bwMode="auto">
              <a:xfrm>
                <a:off x="1578" y="1717"/>
                <a:ext cx="5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03" name="Rectangle 55"/>
              <p:cNvSpPr>
                <a:spLocks noChangeArrowheads="1"/>
              </p:cNvSpPr>
              <p:nvPr/>
            </p:nvSpPr>
            <p:spPr bwMode="auto">
              <a:xfrm>
                <a:off x="1678" y="1717"/>
                <a:ext cx="5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04" name="Rectangle 56"/>
              <p:cNvSpPr>
                <a:spLocks noChangeArrowheads="1"/>
              </p:cNvSpPr>
              <p:nvPr/>
            </p:nvSpPr>
            <p:spPr bwMode="auto">
              <a:xfrm>
                <a:off x="1696" y="1717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06" name="Rectangle 58"/>
              <p:cNvSpPr>
                <a:spLocks noChangeArrowheads="1"/>
              </p:cNvSpPr>
              <p:nvPr/>
            </p:nvSpPr>
            <p:spPr bwMode="auto">
              <a:xfrm>
                <a:off x="2036" y="1717"/>
                <a:ext cx="5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08" name="Rectangle 60"/>
              <p:cNvSpPr>
                <a:spLocks noChangeArrowheads="1"/>
              </p:cNvSpPr>
              <p:nvPr/>
            </p:nvSpPr>
            <p:spPr bwMode="auto">
              <a:xfrm>
                <a:off x="2378" y="1717"/>
                <a:ext cx="5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09" name="Rectangle 61"/>
              <p:cNvSpPr>
                <a:spLocks noChangeArrowheads="1"/>
              </p:cNvSpPr>
              <p:nvPr/>
            </p:nvSpPr>
            <p:spPr bwMode="auto">
              <a:xfrm>
                <a:off x="2396" y="1717"/>
                <a:ext cx="8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 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11" name="Rectangle 63"/>
              <p:cNvSpPr>
                <a:spLocks noChangeArrowheads="1"/>
              </p:cNvSpPr>
              <p:nvPr/>
            </p:nvSpPr>
            <p:spPr bwMode="auto">
              <a:xfrm>
                <a:off x="2532" y="1717"/>
                <a:ext cx="5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13" name="Rectangle 65"/>
              <p:cNvSpPr>
                <a:spLocks noChangeArrowheads="1"/>
              </p:cNvSpPr>
              <p:nvPr/>
            </p:nvSpPr>
            <p:spPr bwMode="auto">
              <a:xfrm>
                <a:off x="3005" y="1717"/>
                <a:ext cx="5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14" name="Rectangle 66"/>
              <p:cNvSpPr>
                <a:spLocks noChangeArrowheads="1"/>
              </p:cNvSpPr>
              <p:nvPr/>
            </p:nvSpPr>
            <p:spPr bwMode="auto">
              <a:xfrm>
                <a:off x="3023" y="1717"/>
                <a:ext cx="10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  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16" name="Rectangle 68"/>
              <p:cNvSpPr>
                <a:spLocks noChangeArrowheads="1"/>
              </p:cNvSpPr>
              <p:nvPr/>
            </p:nvSpPr>
            <p:spPr bwMode="auto">
              <a:xfrm>
                <a:off x="3178" y="1717"/>
                <a:ext cx="5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18" name="Rectangle 70"/>
              <p:cNvSpPr>
                <a:spLocks noChangeArrowheads="1"/>
              </p:cNvSpPr>
              <p:nvPr/>
            </p:nvSpPr>
            <p:spPr bwMode="auto">
              <a:xfrm>
                <a:off x="3484" y="1717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19" name="Rectangle 71"/>
              <p:cNvSpPr>
                <a:spLocks noChangeArrowheads="1"/>
              </p:cNvSpPr>
              <p:nvPr/>
            </p:nvSpPr>
            <p:spPr bwMode="auto">
              <a:xfrm>
                <a:off x="3856" y="1717"/>
                <a:ext cx="5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20" name="Rectangle 72"/>
              <p:cNvSpPr>
                <a:spLocks noChangeArrowheads="1"/>
              </p:cNvSpPr>
              <p:nvPr/>
            </p:nvSpPr>
            <p:spPr bwMode="auto">
              <a:xfrm>
                <a:off x="3874" y="1717"/>
                <a:ext cx="8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 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22" name="Rectangle 74"/>
              <p:cNvSpPr>
                <a:spLocks noChangeArrowheads="1"/>
              </p:cNvSpPr>
              <p:nvPr/>
            </p:nvSpPr>
            <p:spPr bwMode="auto">
              <a:xfrm>
                <a:off x="4009" y="1717"/>
                <a:ext cx="5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23" name="Rectangle 75"/>
              <p:cNvSpPr>
                <a:spLocks noChangeArrowheads="1"/>
              </p:cNvSpPr>
              <p:nvPr/>
            </p:nvSpPr>
            <p:spPr bwMode="auto">
              <a:xfrm>
                <a:off x="4027" y="1717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24" name="Rectangle 76"/>
              <p:cNvSpPr>
                <a:spLocks noChangeArrowheads="1"/>
              </p:cNvSpPr>
              <p:nvPr/>
            </p:nvSpPr>
            <p:spPr bwMode="auto">
              <a:xfrm>
                <a:off x="4068" y="1717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28" name="Rectangle 80"/>
              <p:cNvSpPr>
                <a:spLocks noChangeArrowheads="1"/>
              </p:cNvSpPr>
              <p:nvPr/>
            </p:nvSpPr>
            <p:spPr bwMode="auto">
              <a:xfrm>
                <a:off x="4695" y="1717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29" name="Rectangle 81"/>
              <p:cNvSpPr>
                <a:spLocks noChangeArrowheads="1"/>
              </p:cNvSpPr>
              <p:nvPr/>
            </p:nvSpPr>
            <p:spPr bwMode="auto">
              <a:xfrm>
                <a:off x="5711" y="1717"/>
                <a:ext cx="14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    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30" name="Rectangle 82"/>
              <p:cNvSpPr>
                <a:spLocks noChangeArrowheads="1"/>
              </p:cNvSpPr>
              <p:nvPr/>
            </p:nvSpPr>
            <p:spPr bwMode="auto">
              <a:xfrm>
                <a:off x="5818" y="1724"/>
                <a:ext cx="46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31" name="Rectangle 83"/>
              <p:cNvSpPr>
                <a:spLocks noChangeArrowheads="1"/>
              </p:cNvSpPr>
              <p:nvPr/>
            </p:nvSpPr>
            <p:spPr bwMode="auto">
              <a:xfrm>
                <a:off x="536" y="1583"/>
                <a:ext cx="24" cy="2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2" name="Line 84"/>
              <p:cNvSpPr>
                <a:spLocks noChangeShapeType="1"/>
              </p:cNvSpPr>
              <p:nvPr/>
            </p:nvSpPr>
            <p:spPr bwMode="auto">
              <a:xfrm>
                <a:off x="536" y="1583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3" name="Line 85"/>
              <p:cNvSpPr>
                <a:spLocks noChangeShapeType="1"/>
              </p:cNvSpPr>
              <p:nvPr/>
            </p:nvSpPr>
            <p:spPr bwMode="auto">
              <a:xfrm>
                <a:off x="536" y="1583"/>
                <a:ext cx="0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4" name="Rectangle 86"/>
              <p:cNvSpPr>
                <a:spLocks noChangeArrowheads="1"/>
              </p:cNvSpPr>
              <p:nvPr/>
            </p:nvSpPr>
            <p:spPr bwMode="auto">
              <a:xfrm>
                <a:off x="536" y="1583"/>
                <a:ext cx="24" cy="2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6" name="Line 88"/>
              <p:cNvSpPr>
                <a:spLocks noChangeShapeType="1"/>
              </p:cNvSpPr>
              <p:nvPr/>
            </p:nvSpPr>
            <p:spPr bwMode="auto">
              <a:xfrm>
                <a:off x="536" y="1583"/>
                <a:ext cx="0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9" name="Rectangle 91"/>
              <p:cNvSpPr>
                <a:spLocks noChangeArrowheads="1"/>
              </p:cNvSpPr>
              <p:nvPr/>
            </p:nvSpPr>
            <p:spPr bwMode="auto">
              <a:xfrm>
                <a:off x="5759" y="1583"/>
                <a:ext cx="24" cy="2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0" name="Line 92"/>
              <p:cNvSpPr>
                <a:spLocks noChangeShapeType="1"/>
              </p:cNvSpPr>
              <p:nvPr/>
            </p:nvSpPr>
            <p:spPr bwMode="auto">
              <a:xfrm>
                <a:off x="5759" y="1583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1" name="Line 93"/>
              <p:cNvSpPr>
                <a:spLocks noChangeShapeType="1"/>
              </p:cNvSpPr>
              <p:nvPr/>
            </p:nvSpPr>
            <p:spPr bwMode="auto">
              <a:xfrm>
                <a:off x="5759" y="1583"/>
                <a:ext cx="0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2" name="Rectangle 94"/>
              <p:cNvSpPr>
                <a:spLocks noChangeArrowheads="1"/>
              </p:cNvSpPr>
              <p:nvPr/>
            </p:nvSpPr>
            <p:spPr bwMode="auto">
              <a:xfrm>
                <a:off x="5759" y="1583"/>
                <a:ext cx="24" cy="2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9" name="Rectangle 101"/>
              <p:cNvSpPr>
                <a:spLocks noChangeArrowheads="1"/>
              </p:cNvSpPr>
              <p:nvPr/>
            </p:nvSpPr>
            <p:spPr bwMode="auto">
              <a:xfrm>
                <a:off x="727" y="2019"/>
                <a:ext cx="509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Graduation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50" name="Rectangle 102"/>
              <p:cNvSpPr>
                <a:spLocks noChangeArrowheads="1"/>
              </p:cNvSpPr>
              <p:nvPr/>
            </p:nvSpPr>
            <p:spPr bwMode="auto">
              <a:xfrm>
                <a:off x="684" y="2127"/>
                <a:ext cx="577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Requirements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51" name="Rectangle 103"/>
              <p:cNvSpPr>
                <a:spLocks noChangeArrowheads="1"/>
              </p:cNvSpPr>
              <p:nvPr/>
            </p:nvSpPr>
            <p:spPr bwMode="auto">
              <a:xfrm>
                <a:off x="1211" y="2127"/>
                <a:ext cx="60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52" name="Rectangle 104"/>
              <p:cNvSpPr>
                <a:spLocks noChangeArrowheads="1"/>
              </p:cNvSpPr>
              <p:nvPr/>
            </p:nvSpPr>
            <p:spPr bwMode="auto">
              <a:xfrm>
                <a:off x="1549" y="1848"/>
                <a:ext cx="1557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Course Changes to this section must be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53" name="Rectangle 105"/>
              <p:cNvSpPr>
                <a:spLocks noChangeArrowheads="1"/>
              </p:cNvSpPr>
              <p:nvPr/>
            </p:nvSpPr>
            <p:spPr bwMode="auto">
              <a:xfrm>
                <a:off x="1753" y="1956"/>
                <a:ext cx="1157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requested by August 1, 2017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54" name="Rectangle 106"/>
              <p:cNvSpPr>
                <a:spLocks noChangeArrowheads="1"/>
              </p:cNvSpPr>
              <p:nvPr/>
            </p:nvSpPr>
            <p:spPr bwMode="auto">
              <a:xfrm>
                <a:off x="2811" y="1956"/>
                <a:ext cx="60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55" name="Rectangle 107"/>
              <p:cNvSpPr>
                <a:spLocks noChangeArrowheads="1"/>
              </p:cNvSpPr>
              <p:nvPr/>
            </p:nvSpPr>
            <p:spPr bwMode="auto">
              <a:xfrm>
                <a:off x="3261" y="1888"/>
                <a:ext cx="43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Student may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56" name="Rectangle 108"/>
              <p:cNvSpPr>
                <a:spLocks noChangeArrowheads="1"/>
              </p:cNvSpPr>
              <p:nvPr/>
            </p:nvSpPr>
            <p:spPr bwMode="auto">
              <a:xfrm>
                <a:off x="3649" y="1888"/>
                <a:ext cx="5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57" name="Rectangle 109"/>
              <p:cNvSpPr>
                <a:spLocks noChangeArrowheads="1"/>
              </p:cNvSpPr>
              <p:nvPr/>
            </p:nvSpPr>
            <p:spPr bwMode="auto">
              <a:xfrm>
                <a:off x="3670" y="1888"/>
                <a:ext cx="20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make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58" name="Rectangle 110"/>
              <p:cNvSpPr>
                <a:spLocks noChangeArrowheads="1"/>
              </p:cNvSpPr>
              <p:nvPr/>
            </p:nvSpPr>
            <p:spPr bwMode="auto">
              <a:xfrm>
                <a:off x="3836" y="1888"/>
                <a:ext cx="5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59" name="Rectangle 111"/>
              <p:cNvSpPr>
                <a:spLocks noChangeArrowheads="1"/>
              </p:cNvSpPr>
              <p:nvPr/>
            </p:nvSpPr>
            <p:spPr bwMode="auto">
              <a:xfrm>
                <a:off x="3854" y="1888"/>
                <a:ext cx="45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changes to 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60" name="Rectangle 112"/>
              <p:cNvSpPr>
                <a:spLocks noChangeArrowheads="1"/>
              </p:cNvSpPr>
              <p:nvPr/>
            </p:nvSpPr>
            <p:spPr bwMode="auto">
              <a:xfrm>
                <a:off x="4267" y="1876"/>
                <a:ext cx="68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th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61" name="Rectangle 113"/>
              <p:cNvSpPr>
                <a:spLocks noChangeArrowheads="1"/>
              </p:cNvSpPr>
              <p:nvPr/>
            </p:nvSpPr>
            <p:spPr bwMode="auto">
              <a:xfrm>
                <a:off x="4310" y="1888"/>
                <a:ext cx="14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, 11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62" name="Rectangle 114"/>
              <p:cNvSpPr>
                <a:spLocks noChangeArrowheads="1"/>
              </p:cNvSpPr>
              <p:nvPr/>
            </p:nvSpPr>
            <p:spPr bwMode="auto">
              <a:xfrm>
                <a:off x="4418" y="1876"/>
                <a:ext cx="68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th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63" name="Rectangle 115"/>
              <p:cNvSpPr>
                <a:spLocks noChangeArrowheads="1"/>
              </p:cNvSpPr>
              <p:nvPr/>
            </p:nvSpPr>
            <p:spPr bwMode="auto">
              <a:xfrm>
                <a:off x="4461" y="1888"/>
                <a:ext cx="28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, and 12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64" name="Rectangle 116"/>
              <p:cNvSpPr>
                <a:spLocks noChangeArrowheads="1"/>
              </p:cNvSpPr>
              <p:nvPr/>
            </p:nvSpPr>
            <p:spPr bwMode="auto">
              <a:xfrm>
                <a:off x="4702" y="1876"/>
                <a:ext cx="68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th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65" name="Rectangle 117"/>
              <p:cNvSpPr>
                <a:spLocks noChangeArrowheads="1"/>
              </p:cNvSpPr>
              <p:nvPr/>
            </p:nvSpPr>
            <p:spPr bwMode="auto">
              <a:xfrm>
                <a:off x="4745" y="1888"/>
                <a:ext cx="5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66" name="Rectangle 118"/>
              <p:cNvSpPr>
                <a:spLocks noChangeArrowheads="1"/>
              </p:cNvSpPr>
              <p:nvPr/>
            </p:nvSpPr>
            <p:spPr bwMode="auto">
              <a:xfrm>
                <a:off x="4763" y="1888"/>
                <a:ext cx="703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grade courses in four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67" name="Rectangle 119"/>
              <p:cNvSpPr>
                <a:spLocks noChangeArrowheads="1"/>
              </p:cNvSpPr>
              <p:nvPr/>
            </p:nvSpPr>
            <p:spPr bwMode="auto">
              <a:xfrm>
                <a:off x="5411" y="1888"/>
                <a:ext cx="5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-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68" name="Rectangle 120"/>
              <p:cNvSpPr>
                <a:spLocks noChangeArrowheads="1"/>
              </p:cNvSpPr>
              <p:nvPr/>
            </p:nvSpPr>
            <p:spPr bwMode="auto">
              <a:xfrm>
                <a:off x="5435" y="1888"/>
                <a:ext cx="10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ye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69" name="Rectangle 121"/>
              <p:cNvSpPr>
                <a:spLocks noChangeArrowheads="1"/>
              </p:cNvSpPr>
              <p:nvPr/>
            </p:nvSpPr>
            <p:spPr bwMode="auto">
              <a:xfrm>
                <a:off x="5504" y="1888"/>
                <a:ext cx="12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ar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70" name="Rectangle 122"/>
              <p:cNvSpPr>
                <a:spLocks noChangeArrowheads="1"/>
              </p:cNvSpPr>
              <p:nvPr/>
            </p:nvSpPr>
            <p:spPr bwMode="auto">
              <a:xfrm>
                <a:off x="5590" y="1888"/>
                <a:ext cx="54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plan at any time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71" name="Rectangle 123"/>
              <p:cNvSpPr>
                <a:spLocks noChangeArrowheads="1"/>
              </p:cNvSpPr>
              <p:nvPr/>
            </p:nvSpPr>
            <p:spPr bwMode="auto">
              <a:xfrm>
                <a:off x="6087" y="1888"/>
                <a:ext cx="38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. For more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72" name="Rectangle 124"/>
              <p:cNvSpPr>
                <a:spLocks noChangeArrowheads="1"/>
              </p:cNvSpPr>
              <p:nvPr/>
            </p:nvSpPr>
            <p:spPr bwMode="auto">
              <a:xfrm>
                <a:off x="3261" y="1978"/>
                <a:ext cx="119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information visit the AISD Website: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73" name="Rectangle 125"/>
              <p:cNvSpPr>
                <a:spLocks noChangeArrowheads="1"/>
              </p:cNvSpPr>
              <p:nvPr/>
            </p:nvSpPr>
            <p:spPr bwMode="auto">
              <a:xfrm>
                <a:off x="4770" y="1995"/>
                <a:ext cx="1163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www.austinisd.org/graduationplans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74" name="Rectangle 126"/>
              <p:cNvSpPr>
                <a:spLocks noChangeArrowheads="1"/>
              </p:cNvSpPr>
              <p:nvPr/>
            </p:nvSpPr>
            <p:spPr bwMode="auto">
              <a:xfrm>
                <a:off x="5481" y="1978"/>
                <a:ext cx="5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.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75" name="Rectangle 127"/>
              <p:cNvSpPr>
                <a:spLocks noChangeArrowheads="1"/>
              </p:cNvSpPr>
              <p:nvPr/>
            </p:nvSpPr>
            <p:spPr bwMode="auto">
              <a:xfrm>
                <a:off x="5500" y="1978"/>
                <a:ext cx="5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76" name="Rectangle 128"/>
              <p:cNvSpPr>
                <a:spLocks noChangeArrowheads="1"/>
              </p:cNvSpPr>
              <p:nvPr/>
            </p:nvSpPr>
            <p:spPr bwMode="auto">
              <a:xfrm>
                <a:off x="4385" y="2056"/>
                <a:ext cx="1115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7" name="Rectangle 129"/>
              <p:cNvSpPr>
                <a:spLocks noChangeArrowheads="1"/>
              </p:cNvSpPr>
              <p:nvPr/>
            </p:nvSpPr>
            <p:spPr bwMode="auto">
              <a:xfrm>
                <a:off x="536" y="1821"/>
                <a:ext cx="24" cy="2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8" name="Line 130"/>
              <p:cNvSpPr>
                <a:spLocks noChangeShapeType="1"/>
              </p:cNvSpPr>
              <p:nvPr/>
            </p:nvSpPr>
            <p:spPr bwMode="auto">
              <a:xfrm>
                <a:off x="536" y="1821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9" name="Line 131"/>
              <p:cNvSpPr>
                <a:spLocks noChangeShapeType="1"/>
              </p:cNvSpPr>
              <p:nvPr/>
            </p:nvSpPr>
            <p:spPr bwMode="auto">
              <a:xfrm>
                <a:off x="536" y="1821"/>
                <a:ext cx="0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0" name="Rectangle 132"/>
              <p:cNvSpPr>
                <a:spLocks noChangeArrowheads="1"/>
              </p:cNvSpPr>
              <p:nvPr/>
            </p:nvSpPr>
            <p:spPr bwMode="auto">
              <a:xfrm>
                <a:off x="536" y="1821"/>
                <a:ext cx="24" cy="2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1" name="Line 133"/>
              <p:cNvSpPr>
                <a:spLocks noChangeShapeType="1"/>
              </p:cNvSpPr>
              <p:nvPr/>
            </p:nvSpPr>
            <p:spPr bwMode="auto">
              <a:xfrm>
                <a:off x="536" y="1821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2" name="Line 134"/>
              <p:cNvSpPr>
                <a:spLocks noChangeShapeType="1"/>
              </p:cNvSpPr>
              <p:nvPr/>
            </p:nvSpPr>
            <p:spPr bwMode="auto">
              <a:xfrm>
                <a:off x="536" y="1821"/>
                <a:ext cx="0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3" name="Rectangle 135"/>
              <p:cNvSpPr>
                <a:spLocks noChangeArrowheads="1"/>
              </p:cNvSpPr>
              <p:nvPr/>
            </p:nvSpPr>
            <p:spPr bwMode="auto">
              <a:xfrm>
                <a:off x="560" y="1821"/>
                <a:ext cx="24" cy="2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4" name="Line 136"/>
              <p:cNvSpPr>
                <a:spLocks noChangeShapeType="1"/>
              </p:cNvSpPr>
              <p:nvPr/>
            </p:nvSpPr>
            <p:spPr bwMode="auto">
              <a:xfrm>
                <a:off x="560" y="1821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5" name="Line 137"/>
              <p:cNvSpPr>
                <a:spLocks noChangeShapeType="1"/>
              </p:cNvSpPr>
              <p:nvPr/>
            </p:nvSpPr>
            <p:spPr bwMode="auto">
              <a:xfrm>
                <a:off x="560" y="1821"/>
                <a:ext cx="0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6" name="Rectangle 138"/>
              <p:cNvSpPr>
                <a:spLocks noChangeArrowheads="1"/>
              </p:cNvSpPr>
              <p:nvPr/>
            </p:nvSpPr>
            <p:spPr bwMode="auto">
              <a:xfrm>
                <a:off x="584" y="1821"/>
                <a:ext cx="750" cy="2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7" name="Line 139"/>
              <p:cNvSpPr>
                <a:spLocks noChangeShapeType="1"/>
              </p:cNvSpPr>
              <p:nvPr/>
            </p:nvSpPr>
            <p:spPr bwMode="auto">
              <a:xfrm>
                <a:off x="584" y="1821"/>
                <a:ext cx="7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8" name="Rectangle 140"/>
              <p:cNvSpPr>
                <a:spLocks noChangeArrowheads="1"/>
              </p:cNvSpPr>
              <p:nvPr/>
            </p:nvSpPr>
            <p:spPr bwMode="auto">
              <a:xfrm>
                <a:off x="1334" y="1821"/>
                <a:ext cx="24" cy="2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9" name="Line 141"/>
              <p:cNvSpPr>
                <a:spLocks noChangeShapeType="1"/>
              </p:cNvSpPr>
              <p:nvPr/>
            </p:nvSpPr>
            <p:spPr bwMode="auto">
              <a:xfrm>
                <a:off x="1334" y="1821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0" name="Line 142"/>
              <p:cNvSpPr>
                <a:spLocks noChangeShapeType="1"/>
              </p:cNvSpPr>
              <p:nvPr/>
            </p:nvSpPr>
            <p:spPr bwMode="auto">
              <a:xfrm>
                <a:off x="1334" y="1821"/>
                <a:ext cx="0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1" name="Rectangle 143"/>
              <p:cNvSpPr>
                <a:spLocks noChangeArrowheads="1"/>
              </p:cNvSpPr>
              <p:nvPr/>
            </p:nvSpPr>
            <p:spPr bwMode="auto">
              <a:xfrm>
                <a:off x="1358" y="1821"/>
                <a:ext cx="1847" cy="2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3" name="Rectangle 145"/>
              <p:cNvSpPr>
                <a:spLocks noChangeArrowheads="1"/>
              </p:cNvSpPr>
              <p:nvPr/>
            </p:nvSpPr>
            <p:spPr bwMode="auto">
              <a:xfrm>
                <a:off x="3205" y="1821"/>
                <a:ext cx="24" cy="2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4" name="Line 146"/>
              <p:cNvSpPr>
                <a:spLocks noChangeShapeType="1"/>
              </p:cNvSpPr>
              <p:nvPr/>
            </p:nvSpPr>
            <p:spPr bwMode="auto">
              <a:xfrm>
                <a:off x="3205" y="1821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5" name="Line 147"/>
              <p:cNvSpPr>
                <a:spLocks noChangeShapeType="1"/>
              </p:cNvSpPr>
              <p:nvPr/>
            </p:nvSpPr>
            <p:spPr bwMode="auto">
              <a:xfrm>
                <a:off x="3205" y="1821"/>
                <a:ext cx="0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6" name="Rectangle 148"/>
              <p:cNvSpPr>
                <a:spLocks noChangeArrowheads="1"/>
              </p:cNvSpPr>
              <p:nvPr/>
            </p:nvSpPr>
            <p:spPr bwMode="auto">
              <a:xfrm>
                <a:off x="3229" y="1821"/>
                <a:ext cx="2530" cy="2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8" name="Rectangle 150"/>
              <p:cNvSpPr>
                <a:spLocks noChangeArrowheads="1"/>
              </p:cNvSpPr>
              <p:nvPr/>
            </p:nvSpPr>
            <p:spPr bwMode="auto">
              <a:xfrm>
                <a:off x="5759" y="1821"/>
                <a:ext cx="24" cy="2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9" name="Line 151"/>
              <p:cNvSpPr>
                <a:spLocks noChangeShapeType="1"/>
              </p:cNvSpPr>
              <p:nvPr/>
            </p:nvSpPr>
            <p:spPr bwMode="auto">
              <a:xfrm>
                <a:off x="5759" y="1821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0" name="Line 152"/>
              <p:cNvSpPr>
                <a:spLocks noChangeShapeType="1"/>
              </p:cNvSpPr>
              <p:nvPr/>
            </p:nvSpPr>
            <p:spPr bwMode="auto">
              <a:xfrm>
                <a:off x="5759" y="1821"/>
                <a:ext cx="0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1" name="Rectangle 153"/>
              <p:cNvSpPr>
                <a:spLocks noChangeArrowheads="1"/>
              </p:cNvSpPr>
              <p:nvPr/>
            </p:nvSpPr>
            <p:spPr bwMode="auto">
              <a:xfrm>
                <a:off x="5783" y="1821"/>
                <a:ext cx="24" cy="2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2" name="Line 154"/>
              <p:cNvSpPr>
                <a:spLocks noChangeShapeType="1"/>
              </p:cNvSpPr>
              <p:nvPr/>
            </p:nvSpPr>
            <p:spPr bwMode="auto">
              <a:xfrm>
                <a:off x="5783" y="1821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3" name="Line 155"/>
              <p:cNvSpPr>
                <a:spLocks noChangeShapeType="1"/>
              </p:cNvSpPr>
              <p:nvPr/>
            </p:nvSpPr>
            <p:spPr bwMode="auto">
              <a:xfrm>
                <a:off x="5783" y="1821"/>
                <a:ext cx="0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4" name="Rectangle 156"/>
              <p:cNvSpPr>
                <a:spLocks noChangeArrowheads="1"/>
              </p:cNvSpPr>
              <p:nvPr/>
            </p:nvSpPr>
            <p:spPr bwMode="auto">
              <a:xfrm>
                <a:off x="5807" y="1821"/>
                <a:ext cx="676" cy="2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5" name="Line 157"/>
              <p:cNvSpPr>
                <a:spLocks noChangeShapeType="1"/>
              </p:cNvSpPr>
              <p:nvPr/>
            </p:nvSpPr>
            <p:spPr bwMode="auto">
              <a:xfrm>
                <a:off x="5807" y="1821"/>
                <a:ext cx="67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6" name="Rectangle 158"/>
              <p:cNvSpPr>
                <a:spLocks noChangeArrowheads="1"/>
              </p:cNvSpPr>
              <p:nvPr/>
            </p:nvSpPr>
            <p:spPr bwMode="auto">
              <a:xfrm>
                <a:off x="6483" y="1821"/>
                <a:ext cx="4" cy="2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7" name="Line 159"/>
              <p:cNvSpPr>
                <a:spLocks noChangeShapeType="1"/>
              </p:cNvSpPr>
              <p:nvPr/>
            </p:nvSpPr>
            <p:spPr bwMode="auto">
              <a:xfrm>
                <a:off x="6483" y="1821"/>
                <a:ext cx="0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8" name="Rectangle 160"/>
              <p:cNvSpPr>
                <a:spLocks noChangeArrowheads="1"/>
              </p:cNvSpPr>
              <p:nvPr/>
            </p:nvSpPr>
            <p:spPr bwMode="auto">
              <a:xfrm>
                <a:off x="547" y="1847"/>
                <a:ext cx="3" cy="2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9" name="Line 161"/>
              <p:cNvSpPr>
                <a:spLocks noChangeShapeType="1"/>
              </p:cNvSpPr>
              <p:nvPr/>
            </p:nvSpPr>
            <p:spPr bwMode="auto">
              <a:xfrm>
                <a:off x="547" y="1847"/>
                <a:ext cx="0" cy="2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0" name="Rectangle 162"/>
              <p:cNvSpPr>
                <a:spLocks noChangeArrowheads="1"/>
              </p:cNvSpPr>
              <p:nvPr/>
            </p:nvSpPr>
            <p:spPr bwMode="auto">
              <a:xfrm>
                <a:off x="1334" y="1847"/>
                <a:ext cx="24" cy="2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1" name="Line 163"/>
              <p:cNvSpPr>
                <a:spLocks noChangeShapeType="1"/>
              </p:cNvSpPr>
              <p:nvPr/>
            </p:nvSpPr>
            <p:spPr bwMode="auto">
              <a:xfrm>
                <a:off x="1334" y="1847"/>
                <a:ext cx="0" cy="2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2" name="Rectangle 164"/>
              <p:cNvSpPr>
                <a:spLocks noChangeArrowheads="1"/>
              </p:cNvSpPr>
              <p:nvPr/>
            </p:nvSpPr>
            <p:spPr bwMode="auto">
              <a:xfrm>
                <a:off x="3205" y="1847"/>
                <a:ext cx="24" cy="2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3" name="Line 165"/>
              <p:cNvSpPr>
                <a:spLocks noChangeShapeType="1"/>
              </p:cNvSpPr>
              <p:nvPr/>
            </p:nvSpPr>
            <p:spPr bwMode="auto">
              <a:xfrm>
                <a:off x="3205" y="1847"/>
                <a:ext cx="0" cy="2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4" name="Rectangle 166"/>
              <p:cNvSpPr>
                <a:spLocks noChangeArrowheads="1"/>
              </p:cNvSpPr>
              <p:nvPr/>
            </p:nvSpPr>
            <p:spPr bwMode="auto">
              <a:xfrm>
                <a:off x="6483" y="1847"/>
                <a:ext cx="4" cy="2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5" name="Line 167"/>
              <p:cNvSpPr>
                <a:spLocks noChangeShapeType="1"/>
              </p:cNvSpPr>
              <p:nvPr/>
            </p:nvSpPr>
            <p:spPr bwMode="auto">
              <a:xfrm>
                <a:off x="6483" y="1847"/>
                <a:ext cx="0" cy="2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6" name="Rectangle 168"/>
              <p:cNvSpPr>
                <a:spLocks noChangeArrowheads="1"/>
              </p:cNvSpPr>
              <p:nvPr/>
            </p:nvSpPr>
            <p:spPr bwMode="auto">
              <a:xfrm>
                <a:off x="1725" y="2091"/>
                <a:ext cx="83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9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17" name="Rectangle 169"/>
              <p:cNvSpPr>
                <a:spLocks noChangeArrowheads="1"/>
              </p:cNvSpPr>
              <p:nvPr/>
            </p:nvSpPr>
            <p:spPr bwMode="auto">
              <a:xfrm>
                <a:off x="1770" y="2080"/>
                <a:ext cx="79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th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18" name="Rectangle 170"/>
              <p:cNvSpPr>
                <a:spLocks noChangeArrowheads="1"/>
              </p:cNvSpPr>
              <p:nvPr/>
            </p:nvSpPr>
            <p:spPr bwMode="auto">
              <a:xfrm>
                <a:off x="1818" y="2091"/>
                <a:ext cx="60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19" name="Rectangle 171"/>
              <p:cNvSpPr>
                <a:spLocks noChangeArrowheads="1"/>
              </p:cNvSpPr>
              <p:nvPr/>
            </p:nvSpPr>
            <p:spPr bwMode="auto">
              <a:xfrm>
                <a:off x="1841" y="2091"/>
                <a:ext cx="615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Grade Courses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20" name="Rectangle 172"/>
              <p:cNvSpPr>
                <a:spLocks noChangeArrowheads="1"/>
              </p:cNvSpPr>
              <p:nvPr/>
            </p:nvSpPr>
            <p:spPr bwMode="auto">
              <a:xfrm>
                <a:off x="2405" y="2091"/>
                <a:ext cx="60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21" name="Rectangle 173"/>
              <p:cNvSpPr>
                <a:spLocks noChangeArrowheads="1"/>
              </p:cNvSpPr>
              <p:nvPr/>
            </p:nvSpPr>
            <p:spPr bwMode="auto">
              <a:xfrm>
                <a:off x="1424" y="2200"/>
                <a:ext cx="85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Write in course selection for 2016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22" name="Rectangle 174"/>
              <p:cNvSpPr>
                <a:spLocks noChangeArrowheads="1"/>
              </p:cNvSpPr>
              <p:nvPr/>
            </p:nvSpPr>
            <p:spPr bwMode="auto">
              <a:xfrm>
                <a:off x="2203" y="2200"/>
                <a:ext cx="4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-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23" name="Rectangle 175"/>
              <p:cNvSpPr>
                <a:spLocks noChangeArrowheads="1"/>
              </p:cNvSpPr>
              <p:nvPr/>
            </p:nvSpPr>
            <p:spPr bwMode="auto">
              <a:xfrm>
                <a:off x="2221" y="2200"/>
                <a:ext cx="4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24" name="Rectangle 176"/>
              <p:cNvSpPr>
                <a:spLocks noChangeArrowheads="1"/>
              </p:cNvSpPr>
              <p:nvPr/>
            </p:nvSpPr>
            <p:spPr bwMode="auto">
              <a:xfrm>
                <a:off x="2236" y="2200"/>
                <a:ext cx="542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2017 school year.  If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25" name="Rectangle 177"/>
              <p:cNvSpPr>
                <a:spLocks noChangeArrowheads="1"/>
              </p:cNvSpPr>
              <p:nvPr/>
            </p:nvSpPr>
            <p:spPr bwMode="auto">
              <a:xfrm>
                <a:off x="1436" y="2269"/>
                <a:ext cx="40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you select a Pre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26" name="Rectangle 178"/>
              <p:cNvSpPr>
                <a:spLocks noChangeArrowheads="1"/>
              </p:cNvSpPr>
              <p:nvPr/>
            </p:nvSpPr>
            <p:spPr bwMode="auto">
              <a:xfrm>
                <a:off x="1798" y="2269"/>
                <a:ext cx="4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-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27" name="Rectangle 179"/>
              <p:cNvSpPr>
                <a:spLocks noChangeArrowheads="1"/>
              </p:cNvSpPr>
              <p:nvPr/>
            </p:nvSpPr>
            <p:spPr bwMode="auto">
              <a:xfrm>
                <a:off x="1817" y="2269"/>
                <a:ext cx="97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AP Course, a Middle School teacher’s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28" name="Rectangle 180"/>
              <p:cNvSpPr>
                <a:spLocks noChangeArrowheads="1"/>
              </p:cNvSpPr>
              <p:nvPr/>
            </p:nvSpPr>
            <p:spPr bwMode="auto">
              <a:xfrm>
                <a:off x="1819" y="2338"/>
                <a:ext cx="55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signature is required.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29" name="Rectangle 181"/>
              <p:cNvSpPr>
                <a:spLocks noChangeArrowheads="1"/>
              </p:cNvSpPr>
              <p:nvPr/>
            </p:nvSpPr>
            <p:spPr bwMode="auto">
              <a:xfrm>
                <a:off x="2312" y="2337"/>
                <a:ext cx="41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30" name="Rectangle 182"/>
              <p:cNvSpPr>
                <a:spLocks noChangeArrowheads="1"/>
              </p:cNvSpPr>
              <p:nvPr/>
            </p:nvSpPr>
            <p:spPr bwMode="auto">
              <a:xfrm>
                <a:off x="2832" y="2129"/>
                <a:ext cx="399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MS Teacher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31" name="Rectangle 183"/>
              <p:cNvSpPr>
                <a:spLocks noChangeArrowheads="1"/>
              </p:cNvSpPr>
              <p:nvPr/>
            </p:nvSpPr>
            <p:spPr bwMode="auto">
              <a:xfrm>
                <a:off x="2868" y="2209"/>
                <a:ext cx="326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Signature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32" name="Rectangle 184"/>
              <p:cNvSpPr>
                <a:spLocks noChangeArrowheads="1"/>
              </p:cNvSpPr>
              <p:nvPr/>
            </p:nvSpPr>
            <p:spPr bwMode="auto">
              <a:xfrm>
                <a:off x="2872" y="2287"/>
                <a:ext cx="30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Approval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33" name="Rectangle 185"/>
              <p:cNvSpPr>
                <a:spLocks noChangeArrowheads="1"/>
              </p:cNvSpPr>
              <p:nvPr/>
            </p:nvSpPr>
            <p:spPr bwMode="auto">
              <a:xfrm>
                <a:off x="3131" y="2287"/>
                <a:ext cx="46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34" name="Rectangle 186"/>
              <p:cNvSpPr>
                <a:spLocks noChangeArrowheads="1"/>
              </p:cNvSpPr>
              <p:nvPr/>
            </p:nvSpPr>
            <p:spPr bwMode="auto">
              <a:xfrm>
                <a:off x="3431" y="2194"/>
                <a:ext cx="129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35" name="Rectangle 187"/>
              <p:cNvSpPr>
                <a:spLocks noChangeArrowheads="1"/>
              </p:cNvSpPr>
              <p:nvPr/>
            </p:nvSpPr>
            <p:spPr bwMode="auto">
              <a:xfrm>
                <a:off x="3519" y="2183"/>
                <a:ext cx="79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th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36" name="Rectangle 188"/>
              <p:cNvSpPr>
                <a:spLocks noChangeArrowheads="1"/>
              </p:cNvSpPr>
              <p:nvPr/>
            </p:nvSpPr>
            <p:spPr bwMode="auto">
              <a:xfrm>
                <a:off x="3568" y="2194"/>
                <a:ext cx="60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37" name="Rectangle 189"/>
              <p:cNvSpPr>
                <a:spLocks noChangeArrowheads="1"/>
              </p:cNvSpPr>
              <p:nvPr/>
            </p:nvSpPr>
            <p:spPr bwMode="auto">
              <a:xfrm>
                <a:off x="3590" y="2194"/>
                <a:ext cx="615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Grade Courses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38" name="Rectangle 190"/>
              <p:cNvSpPr>
                <a:spLocks noChangeArrowheads="1"/>
              </p:cNvSpPr>
              <p:nvPr/>
            </p:nvSpPr>
            <p:spPr bwMode="auto">
              <a:xfrm>
                <a:off x="4155" y="2194"/>
                <a:ext cx="60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39" name="Rectangle 191"/>
              <p:cNvSpPr>
                <a:spLocks noChangeArrowheads="1"/>
              </p:cNvSpPr>
              <p:nvPr/>
            </p:nvSpPr>
            <p:spPr bwMode="auto">
              <a:xfrm>
                <a:off x="4493" y="2194"/>
                <a:ext cx="129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11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40" name="Rectangle 192"/>
              <p:cNvSpPr>
                <a:spLocks noChangeArrowheads="1"/>
              </p:cNvSpPr>
              <p:nvPr/>
            </p:nvSpPr>
            <p:spPr bwMode="auto">
              <a:xfrm>
                <a:off x="4581" y="2183"/>
                <a:ext cx="79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th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41" name="Rectangle 193"/>
              <p:cNvSpPr>
                <a:spLocks noChangeArrowheads="1"/>
              </p:cNvSpPr>
              <p:nvPr/>
            </p:nvSpPr>
            <p:spPr bwMode="auto">
              <a:xfrm>
                <a:off x="4630" y="2194"/>
                <a:ext cx="60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42" name="Rectangle 194"/>
              <p:cNvSpPr>
                <a:spLocks noChangeArrowheads="1"/>
              </p:cNvSpPr>
              <p:nvPr/>
            </p:nvSpPr>
            <p:spPr bwMode="auto">
              <a:xfrm>
                <a:off x="4652" y="2194"/>
                <a:ext cx="615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Grade Courses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43" name="Rectangle 195"/>
              <p:cNvSpPr>
                <a:spLocks noChangeArrowheads="1"/>
              </p:cNvSpPr>
              <p:nvPr/>
            </p:nvSpPr>
            <p:spPr bwMode="auto">
              <a:xfrm>
                <a:off x="5217" y="2194"/>
                <a:ext cx="60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44" name="Rectangle 196"/>
              <p:cNvSpPr>
                <a:spLocks noChangeArrowheads="1"/>
              </p:cNvSpPr>
              <p:nvPr/>
            </p:nvSpPr>
            <p:spPr bwMode="auto">
              <a:xfrm>
                <a:off x="5551" y="2194"/>
                <a:ext cx="129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12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45" name="Rectangle 197"/>
              <p:cNvSpPr>
                <a:spLocks noChangeArrowheads="1"/>
              </p:cNvSpPr>
              <p:nvPr/>
            </p:nvSpPr>
            <p:spPr bwMode="auto">
              <a:xfrm>
                <a:off x="5639" y="2183"/>
                <a:ext cx="79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th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46" name="Rectangle 198"/>
              <p:cNvSpPr>
                <a:spLocks noChangeArrowheads="1"/>
              </p:cNvSpPr>
              <p:nvPr/>
            </p:nvSpPr>
            <p:spPr bwMode="auto">
              <a:xfrm>
                <a:off x="5688" y="2194"/>
                <a:ext cx="60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47" name="Rectangle 199"/>
              <p:cNvSpPr>
                <a:spLocks noChangeArrowheads="1"/>
              </p:cNvSpPr>
              <p:nvPr/>
            </p:nvSpPr>
            <p:spPr bwMode="auto">
              <a:xfrm>
                <a:off x="5710" y="2194"/>
                <a:ext cx="615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Grade Courses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48" name="Rectangle 200"/>
              <p:cNvSpPr>
                <a:spLocks noChangeArrowheads="1"/>
              </p:cNvSpPr>
              <p:nvPr/>
            </p:nvSpPr>
            <p:spPr bwMode="auto">
              <a:xfrm>
                <a:off x="6275" y="2194"/>
                <a:ext cx="60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49" name="Rectangle 201"/>
              <p:cNvSpPr>
                <a:spLocks noChangeArrowheads="1"/>
              </p:cNvSpPr>
              <p:nvPr/>
            </p:nvSpPr>
            <p:spPr bwMode="auto">
              <a:xfrm>
                <a:off x="547" y="2065"/>
                <a:ext cx="3" cy="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0" name="Line 202"/>
              <p:cNvSpPr>
                <a:spLocks noChangeShapeType="1"/>
              </p:cNvSpPr>
              <p:nvPr/>
            </p:nvSpPr>
            <p:spPr bwMode="auto">
              <a:xfrm>
                <a:off x="547" y="2065"/>
                <a:ext cx="0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1" name="Rectangle 203"/>
              <p:cNvSpPr>
                <a:spLocks noChangeArrowheads="1"/>
              </p:cNvSpPr>
              <p:nvPr/>
            </p:nvSpPr>
            <p:spPr bwMode="auto">
              <a:xfrm>
                <a:off x="1334" y="2065"/>
                <a:ext cx="24" cy="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2" name="Line 204"/>
              <p:cNvSpPr>
                <a:spLocks noChangeShapeType="1"/>
              </p:cNvSpPr>
              <p:nvPr/>
            </p:nvSpPr>
            <p:spPr bwMode="auto">
              <a:xfrm>
                <a:off x="1334" y="2065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406"/>
            <p:cNvGrpSpPr>
              <a:grpSpLocks/>
            </p:cNvGrpSpPr>
            <p:nvPr/>
          </p:nvGrpSpPr>
          <p:grpSpPr bwMode="auto">
            <a:xfrm>
              <a:off x="547" y="2065"/>
              <a:ext cx="5940" cy="705"/>
              <a:chOff x="547" y="2065"/>
              <a:chExt cx="5940" cy="705"/>
            </a:xfrm>
          </p:grpSpPr>
          <p:sp>
            <p:nvSpPr>
              <p:cNvPr id="6453" name="Line 206"/>
              <p:cNvSpPr>
                <a:spLocks noChangeShapeType="1"/>
              </p:cNvSpPr>
              <p:nvPr/>
            </p:nvSpPr>
            <p:spPr bwMode="auto">
              <a:xfrm>
                <a:off x="1334" y="2065"/>
                <a:ext cx="0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4" name="Rectangle 207"/>
              <p:cNvSpPr>
                <a:spLocks noChangeArrowheads="1"/>
              </p:cNvSpPr>
              <p:nvPr/>
            </p:nvSpPr>
            <p:spPr bwMode="auto">
              <a:xfrm>
                <a:off x="1358" y="2065"/>
                <a:ext cx="1426" cy="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5" name="Line 208"/>
              <p:cNvSpPr>
                <a:spLocks noChangeShapeType="1"/>
              </p:cNvSpPr>
              <p:nvPr/>
            </p:nvSpPr>
            <p:spPr bwMode="auto">
              <a:xfrm>
                <a:off x="1358" y="2065"/>
                <a:ext cx="142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6" name="Rectangle 209"/>
              <p:cNvSpPr>
                <a:spLocks noChangeArrowheads="1"/>
              </p:cNvSpPr>
              <p:nvPr/>
            </p:nvSpPr>
            <p:spPr bwMode="auto">
              <a:xfrm>
                <a:off x="2784" y="2065"/>
                <a:ext cx="24" cy="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7" name="Line 210"/>
              <p:cNvSpPr>
                <a:spLocks noChangeShapeType="1"/>
              </p:cNvSpPr>
              <p:nvPr/>
            </p:nvSpPr>
            <p:spPr bwMode="auto">
              <a:xfrm>
                <a:off x="2784" y="2065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8" name="Line 211"/>
              <p:cNvSpPr>
                <a:spLocks noChangeShapeType="1"/>
              </p:cNvSpPr>
              <p:nvPr/>
            </p:nvSpPr>
            <p:spPr bwMode="auto">
              <a:xfrm>
                <a:off x="2784" y="2065"/>
                <a:ext cx="0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9" name="Rectangle 212"/>
              <p:cNvSpPr>
                <a:spLocks noChangeArrowheads="1"/>
              </p:cNvSpPr>
              <p:nvPr/>
            </p:nvSpPr>
            <p:spPr bwMode="auto">
              <a:xfrm>
                <a:off x="2808" y="2065"/>
                <a:ext cx="397" cy="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0" name="Line 213"/>
              <p:cNvSpPr>
                <a:spLocks noChangeShapeType="1"/>
              </p:cNvSpPr>
              <p:nvPr/>
            </p:nvSpPr>
            <p:spPr bwMode="auto">
              <a:xfrm>
                <a:off x="2808" y="2065"/>
                <a:ext cx="39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1" name="Rectangle 214"/>
              <p:cNvSpPr>
                <a:spLocks noChangeArrowheads="1"/>
              </p:cNvSpPr>
              <p:nvPr/>
            </p:nvSpPr>
            <p:spPr bwMode="auto">
              <a:xfrm>
                <a:off x="3205" y="2065"/>
                <a:ext cx="24" cy="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2" name="Line 215"/>
              <p:cNvSpPr>
                <a:spLocks noChangeShapeType="1"/>
              </p:cNvSpPr>
              <p:nvPr/>
            </p:nvSpPr>
            <p:spPr bwMode="auto">
              <a:xfrm>
                <a:off x="3205" y="2065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3" name="Line 216"/>
              <p:cNvSpPr>
                <a:spLocks noChangeShapeType="1"/>
              </p:cNvSpPr>
              <p:nvPr/>
            </p:nvSpPr>
            <p:spPr bwMode="auto">
              <a:xfrm>
                <a:off x="3205" y="2065"/>
                <a:ext cx="0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4" name="Rectangle 217"/>
              <p:cNvSpPr>
                <a:spLocks noChangeArrowheads="1"/>
              </p:cNvSpPr>
              <p:nvPr/>
            </p:nvSpPr>
            <p:spPr bwMode="auto">
              <a:xfrm>
                <a:off x="3229" y="2065"/>
                <a:ext cx="113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5" name="Line 218"/>
              <p:cNvSpPr>
                <a:spLocks noChangeShapeType="1"/>
              </p:cNvSpPr>
              <p:nvPr/>
            </p:nvSpPr>
            <p:spPr bwMode="auto">
              <a:xfrm>
                <a:off x="3229" y="2065"/>
                <a:ext cx="11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6" name="Rectangle 219"/>
              <p:cNvSpPr>
                <a:spLocks noChangeArrowheads="1"/>
              </p:cNvSpPr>
              <p:nvPr/>
            </p:nvSpPr>
            <p:spPr bwMode="auto">
              <a:xfrm>
                <a:off x="4367" y="2069"/>
                <a:ext cx="4" cy="2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7" name="Line 220"/>
              <p:cNvSpPr>
                <a:spLocks noChangeShapeType="1"/>
              </p:cNvSpPr>
              <p:nvPr/>
            </p:nvSpPr>
            <p:spPr bwMode="auto">
              <a:xfrm>
                <a:off x="4367" y="2069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8" name="Rectangle 221"/>
              <p:cNvSpPr>
                <a:spLocks noChangeArrowheads="1"/>
              </p:cNvSpPr>
              <p:nvPr/>
            </p:nvSpPr>
            <p:spPr bwMode="auto">
              <a:xfrm>
                <a:off x="4367" y="2065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9" name="Line 222"/>
              <p:cNvSpPr>
                <a:spLocks noChangeShapeType="1"/>
              </p:cNvSpPr>
              <p:nvPr/>
            </p:nvSpPr>
            <p:spPr bwMode="auto">
              <a:xfrm>
                <a:off x="4367" y="2065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0" name="Line 223"/>
              <p:cNvSpPr>
                <a:spLocks noChangeShapeType="1"/>
              </p:cNvSpPr>
              <p:nvPr/>
            </p:nvSpPr>
            <p:spPr bwMode="auto">
              <a:xfrm>
                <a:off x="4367" y="2065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1" name="Rectangle 224"/>
              <p:cNvSpPr>
                <a:spLocks noChangeArrowheads="1"/>
              </p:cNvSpPr>
              <p:nvPr/>
            </p:nvSpPr>
            <p:spPr bwMode="auto">
              <a:xfrm>
                <a:off x="4371" y="2065"/>
                <a:ext cx="969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2" name="Line 225"/>
              <p:cNvSpPr>
                <a:spLocks noChangeShapeType="1"/>
              </p:cNvSpPr>
              <p:nvPr/>
            </p:nvSpPr>
            <p:spPr bwMode="auto">
              <a:xfrm>
                <a:off x="4371" y="2065"/>
                <a:ext cx="96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3" name="Rectangle 226"/>
              <p:cNvSpPr>
                <a:spLocks noChangeArrowheads="1"/>
              </p:cNvSpPr>
              <p:nvPr/>
            </p:nvSpPr>
            <p:spPr bwMode="auto">
              <a:xfrm>
                <a:off x="5340" y="2069"/>
                <a:ext cx="3" cy="2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4" name="Line 227"/>
              <p:cNvSpPr>
                <a:spLocks noChangeShapeType="1"/>
              </p:cNvSpPr>
              <p:nvPr/>
            </p:nvSpPr>
            <p:spPr bwMode="auto">
              <a:xfrm>
                <a:off x="5340" y="2069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5" name="Rectangle 228"/>
              <p:cNvSpPr>
                <a:spLocks noChangeArrowheads="1"/>
              </p:cNvSpPr>
              <p:nvPr/>
            </p:nvSpPr>
            <p:spPr bwMode="auto">
              <a:xfrm>
                <a:off x="5340" y="2065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6" name="Line 229"/>
              <p:cNvSpPr>
                <a:spLocks noChangeShapeType="1"/>
              </p:cNvSpPr>
              <p:nvPr/>
            </p:nvSpPr>
            <p:spPr bwMode="auto">
              <a:xfrm>
                <a:off x="5340" y="2065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7" name="Line 230"/>
              <p:cNvSpPr>
                <a:spLocks noChangeShapeType="1"/>
              </p:cNvSpPr>
              <p:nvPr/>
            </p:nvSpPr>
            <p:spPr bwMode="auto">
              <a:xfrm>
                <a:off x="5340" y="2065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8" name="Rectangle 231"/>
              <p:cNvSpPr>
                <a:spLocks noChangeArrowheads="1"/>
              </p:cNvSpPr>
              <p:nvPr/>
            </p:nvSpPr>
            <p:spPr bwMode="auto">
              <a:xfrm>
                <a:off x="5343" y="2065"/>
                <a:ext cx="114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9" name="Line 232"/>
              <p:cNvSpPr>
                <a:spLocks noChangeShapeType="1"/>
              </p:cNvSpPr>
              <p:nvPr/>
            </p:nvSpPr>
            <p:spPr bwMode="auto">
              <a:xfrm>
                <a:off x="5343" y="2065"/>
                <a:ext cx="114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0" name="Rectangle 233"/>
              <p:cNvSpPr>
                <a:spLocks noChangeArrowheads="1"/>
              </p:cNvSpPr>
              <p:nvPr/>
            </p:nvSpPr>
            <p:spPr bwMode="auto">
              <a:xfrm>
                <a:off x="6483" y="2065"/>
                <a:ext cx="4" cy="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1" name="Line 234"/>
              <p:cNvSpPr>
                <a:spLocks noChangeShapeType="1"/>
              </p:cNvSpPr>
              <p:nvPr/>
            </p:nvSpPr>
            <p:spPr bwMode="auto">
              <a:xfrm>
                <a:off x="6483" y="2065"/>
                <a:ext cx="0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2" name="Rectangle 235"/>
              <p:cNvSpPr>
                <a:spLocks noChangeArrowheads="1"/>
              </p:cNvSpPr>
              <p:nvPr/>
            </p:nvSpPr>
            <p:spPr bwMode="auto">
              <a:xfrm>
                <a:off x="547" y="2090"/>
                <a:ext cx="3" cy="3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3" name="Line 236"/>
              <p:cNvSpPr>
                <a:spLocks noChangeShapeType="1"/>
              </p:cNvSpPr>
              <p:nvPr/>
            </p:nvSpPr>
            <p:spPr bwMode="auto">
              <a:xfrm>
                <a:off x="547" y="2090"/>
                <a:ext cx="0" cy="3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4" name="Rectangle 237"/>
              <p:cNvSpPr>
                <a:spLocks noChangeArrowheads="1"/>
              </p:cNvSpPr>
              <p:nvPr/>
            </p:nvSpPr>
            <p:spPr bwMode="auto">
              <a:xfrm>
                <a:off x="1334" y="2090"/>
                <a:ext cx="24" cy="3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5" name="Line 238"/>
              <p:cNvSpPr>
                <a:spLocks noChangeShapeType="1"/>
              </p:cNvSpPr>
              <p:nvPr/>
            </p:nvSpPr>
            <p:spPr bwMode="auto">
              <a:xfrm>
                <a:off x="1334" y="2090"/>
                <a:ext cx="0" cy="3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6" name="Rectangle 239"/>
              <p:cNvSpPr>
                <a:spLocks noChangeArrowheads="1"/>
              </p:cNvSpPr>
              <p:nvPr/>
            </p:nvSpPr>
            <p:spPr bwMode="auto">
              <a:xfrm>
                <a:off x="2784" y="2090"/>
                <a:ext cx="4" cy="3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7" name="Line 240"/>
              <p:cNvSpPr>
                <a:spLocks noChangeShapeType="1"/>
              </p:cNvSpPr>
              <p:nvPr/>
            </p:nvSpPr>
            <p:spPr bwMode="auto">
              <a:xfrm>
                <a:off x="2784" y="2090"/>
                <a:ext cx="0" cy="3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8" name="Rectangle 241"/>
              <p:cNvSpPr>
                <a:spLocks noChangeArrowheads="1"/>
              </p:cNvSpPr>
              <p:nvPr/>
            </p:nvSpPr>
            <p:spPr bwMode="auto">
              <a:xfrm>
                <a:off x="3205" y="2090"/>
                <a:ext cx="24" cy="3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9" name="Line 242"/>
              <p:cNvSpPr>
                <a:spLocks noChangeShapeType="1"/>
              </p:cNvSpPr>
              <p:nvPr/>
            </p:nvSpPr>
            <p:spPr bwMode="auto">
              <a:xfrm>
                <a:off x="3205" y="2090"/>
                <a:ext cx="0" cy="3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0" name="Rectangle 243"/>
              <p:cNvSpPr>
                <a:spLocks noChangeArrowheads="1"/>
              </p:cNvSpPr>
              <p:nvPr/>
            </p:nvSpPr>
            <p:spPr bwMode="auto">
              <a:xfrm>
                <a:off x="4367" y="2090"/>
                <a:ext cx="4" cy="3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1" name="Line 244"/>
              <p:cNvSpPr>
                <a:spLocks noChangeShapeType="1"/>
              </p:cNvSpPr>
              <p:nvPr/>
            </p:nvSpPr>
            <p:spPr bwMode="auto">
              <a:xfrm>
                <a:off x="4367" y="2090"/>
                <a:ext cx="0" cy="3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2" name="Rectangle 245"/>
              <p:cNvSpPr>
                <a:spLocks noChangeArrowheads="1"/>
              </p:cNvSpPr>
              <p:nvPr/>
            </p:nvSpPr>
            <p:spPr bwMode="auto">
              <a:xfrm>
                <a:off x="5340" y="2090"/>
                <a:ext cx="3" cy="3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3" name="Line 246"/>
              <p:cNvSpPr>
                <a:spLocks noChangeShapeType="1"/>
              </p:cNvSpPr>
              <p:nvPr/>
            </p:nvSpPr>
            <p:spPr bwMode="auto">
              <a:xfrm>
                <a:off x="5340" y="2090"/>
                <a:ext cx="0" cy="3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4" name="Rectangle 247"/>
              <p:cNvSpPr>
                <a:spLocks noChangeArrowheads="1"/>
              </p:cNvSpPr>
              <p:nvPr/>
            </p:nvSpPr>
            <p:spPr bwMode="auto">
              <a:xfrm>
                <a:off x="6483" y="2090"/>
                <a:ext cx="4" cy="3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5" name="Line 248"/>
              <p:cNvSpPr>
                <a:spLocks noChangeShapeType="1"/>
              </p:cNvSpPr>
              <p:nvPr/>
            </p:nvSpPr>
            <p:spPr bwMode="auto">
              <a:xfrm>
                <a:off x="6483" y="2090"/>
                <a:ext cx="0" cy="3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6" name="Rectangle 249"/>
              <p:cNvSpPr>
                <a:spLocks noChangeArrowheads="1"/>
              </p:cNvSpPr>
              <p:nvPr/>
            </p:nvSpPr>
            <p:spPr bwMode="auto">
              <a:xfrm>
                <a:off x="592" y="2411"/>
                <a:ext cx="738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English (4 credits)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97" name="Rectangle 250"/>
              <p:cNvSpPr>
                <a:spLocks noChangeArrowheads="1"/>
              </p:cNvSpPr>
              <p:nvPr/>
            </p:nvSpPr>
            <p:spPr bwMode="auto">
              <a:xfrm>
                <a:off x="1276" y="2411"/>
                <a:ext cx="60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98" name="Rectangle 251"/>
              <p:cNvSpPr>
                <a:spLocks noChangeArrowheads="1"/>
              </p:cNvSpPr>
              <p:nvPr/>
            </p:nvSpPr>
            <p:spPr bwMode="auto">
              <a:xfrm>
                <a:off x="1390" y="2411"/>
                <a:ext cx="8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99" name="Rectangle 252"/>
              <p:cNvSpPr>
                <a:spLocks noChangeArrowheads="1"/>
              </p:cNvSpPr>
              <p:nvPr/>
            </p:nvSpPr>
            <p:spPr bwMode="auto">
              <a:xfrm>
                <a:off x="1434" y="2411"/>
                <a:ext cx="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00" name="Rectangle 253"/>
              <p:cNvSpPr>
                <a:spLocks noChangeArrowheads="1"/>
              </p:cNvSpPr>
              <p:nvPr/>
            </p:nvSpPr>
            <p:spPr bwMode="auto">
              <a:xfrm>
                <a:off x="2828" y="2411"/>
                <a:ext cx="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01" name="Rectangle 254"/>
              <p:cNvSpPr>
                <a:spLocks noChangeArrowheads="1"/>
              </p:cNvSpPr>
              <p:nvPr/>
            </p:nvSpPr>
            <p:spPr bwMode="auto">
              <a:xfrm>
                <a:off x="3261" y="2411"/>
                <a:ext cx="8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02" name="Rectangle 255"/>
              <p:cNvSpPr>
                <a:spLocks noChangeArrowheads="1"/>
              </p:cNvSpPr>
              <p:nvPr/>
            </p:nvSpPr>
            <p:spPr bwMode="auto">
              <a:xfrm>
                <a:off x="3305" y="2411"/>
                <a:ext cx="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03" name="Rectangle 256"/>
              <p:cNvSpPr>
                <a:spLocks noChangeArrowheads="1"/>
              </p:cNvSpPr>
              <p:nvPr/>
            </p:nvSpPr>
            <p:spPr bwMode="auto">
              <a:xfrm>
                <a:off x="4412" y="2411"/>
                <a:ext cx="8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04" name="Rectangle 257"/>
              <p:cNvSpPr>
                <a:spLocks noChangeArrowheads="1"/>
              </p:cNvSpPr>
              <p:nvPr/>
            </p:nvSpPr>
            <p:spPr bwMode="auto">
              <a:xfrm>
                <a:off x="4456" y="2411"/>
                <a:ext cx="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05" name="Rectangle 258"/>
              <p:cNvSpPr>
                <a:spLocks noChangeArrowheads="1"/>
              </p:cNvSpPr>
              <p:nvPr/>
            </p:nvSpPr>
            <p:spPr bwMode="auto">
              <a:xfrm>
                <a:off x="5385" y="2411"/>
                <a:ext cx="8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06" name="Rectangle 259"/>
              <p:cNvSpPr>
                <a:spLocks noChangeArrowheads="1"/>
              </p:cNvSpPr>
              <p:nvPr/>
            </p:nvSpPr>
            <p:spPr bwMode="auto">
              <a:xfrm>
                <a:off x="5429" y="2411"/>
                <a:ext cx="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07" name="Rectangle 260"/>
              <p:cNvSpPr>
                <a:spLocks noChangeArrowheads="1"/>
              </p:cNvSpPr>
              <p:nvPr/>
            </p:nvSpPr>
            <p:spPr bwMode="auto">
              <a:xfrm>
                <a:off x="547" y="2406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8" name="Line 261"/>
              <p:cNvSpPr>
                <a:spLocks noChangeShapeType="1"/>
              </p:cNvSpPr>
              <p:nvPr/>
            </p:nvSpPr>
            <p:spPr bwMode="auto">
              <a:xfrm>
                <a:off x="547" y="2406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9" name="Line 262"/>
              <p:cNvSpPr>
                <a:spLocks noChangeShapeType="1"/>
              </p:cNvSpPr>
              <p:nvPr/>
            </p:nvSpPr>
            <p:spPr bwMode="auto">
              <a:xfrm>
                <a:off x="547" y="2406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0" name="Rectangle 263"/>
              <p:cNvSpPr>
                <a:spLocks noChangeArrowheads="1"/>
              </p:cNvSpPr>
              <p:nvPr/>
            </p:nvSpPr>
            <p:spPr bwMode="auto">
              <a:xfrm>
                <a:off x="550" y="2406"/>
                <a:ext cx="78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1" name="Line 264"/>
              <p:cNvSpPr>
                <a:spLocks noChangeShapeType="1"/>
              </p:cNvSpPr>
              <p:nvPr/>
            </p:nvSpPr>
            <p:spPr bwMode="auto">
              <a:xfrm>
                <a:off x="550" y="2406"/>
                <a:ext cx="78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2" name="Rectangle 265"/>
              <p:cNvSpPr>
                <a:spLocks noChangeArrowheads="1"/>
              </p:cNvSpPr>
              <p:nvPr/>
            </p:nvSpPr>
            <p:spPr bwMode="auto">
              <a:xfrm>
                <a:off x="1334" y="2406"/>
                <a:ext cx="2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3" name="Line 266"/>
              <p:cNvSpPr>
                <a:spLocks noChangeShapeType="1"/>
              </p:cNvSpPr>
              <p:nvPr/>
            </p:nvSpPr>
            <p:spPr bwMode="auto">
              <a:xfrm>
                <a:off x="1334" y="2406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4" name="Rectangle 267"/>
              <p:cNvSpPr>
                <a:spLocks noChangeArrowheads="1"/>
              </p:cNvSpPr>
              <p:nvPr/>
            </p:nvSpPr>
            <p:spPr bwMode="auto">
              <a:xfrm>
                <a:off x="1358" y="2406"/>
                <a:ext cx="1426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5" name="Line 268"/>
              <p:cNvSpPr>
                <a:spLocks noChangeShapeType="1"/>
              </p:cNvSpPr>
              <p:nvPr/>
            </p:nvSpPr>
            <p:spPr bwMode="auto">
              <a:xfrm>
                <a:off x="1358" y="2406"/>
                <a:ext cx="142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6" name="Rectangle 269"/>
              <p:cNvSpPr>
                <a:spLocks noChangeArrowheads="1"/>
              </p:cNvSpPr>
              <p:nvPr/>
            </p:nvSpPr>
            <p:spPr bwMode="auto">
              <a:xfrm>
                <a:off x="2784" y="2406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7" name="Line 270"/>
              <p:cNvSpPr>
                <a:spLocks noChangeShapeType="1"/>
              </p:cNvSpPr>
              <p:nvPr/>
            </p:nvSpPr>
            <p:spPr bwMode="auto">
              <a:xfrm>
                <a:off x="2784" y="2406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8" name="Line 271"/>
              <p:cNvSpPr>
                <a:spLocks noChangeShapeType="1"/>
              </p:cNvSpPr>
              <p:nvPr/>
            </p:nvSpPr>
            <p:spPr bwMode="auto">
              <a:xfrm>
                <a:off x="2784" y="2406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9" name="Rectangle 272"/>
              <p:cNvSpPr>
                <a:spLocks noChangeArrowheads="1"/>
              </p:cNvSpPr>
              <p:nvPr/>
            </p:nvSpPr>
            <p:spPr bwMode="auto">
              <a:xfrm>
                <a:off x="2788" y="2406"/>
                <a:ext cx="417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0" name="Line 273"/>
              <p:cNvSpPr>
                <a:spLocks noChangeShapeType="1"/>
              </p:cNvSpPr>
              <p:nvPr/>
            </p:nvSpPr>
            <p:spPr bwMode="auto">
              <a:xfrm>
                <a:off x="2788" y="2406"/>
                <a:ext cx="4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1" name="Rectangle 274"/>
              <p:cNvSpPr>
                <a:spLocks noChangeArrowheads="1"/>
              </p:cNvSpPr>
              <p:nvPr/>
            </p:nvSpPr>
            <p:spPr bwMode="auto">
              <a:xfrm>
                <a:off x="3205" y="2406"/>
                <a:ext cx="2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2" name="Line 275"/>
              <p:cNvSpPr>
                <a:spLocks noChangeShapeType="1"/>
              </p:cNvSpPr>
              <p:nvPr/>
            </p:nvSpPr>
            <p:spPr bwMode="auto">
              <a:xfrm>
                <a:off x="3205" y="2406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3" name="Rectangle 276"/>
              <p:cNvSpPr>
                <a:spLocks noChangeArrowheads="1"/>
              </p:cNvSpPr>
              <p:nvPr/>
            </p:nvSpPr>
            <p:spPr bwMode="auto">
              <a:xfrm>
                <a:off x="3229" y="2406"/>
                <a:ext cx="113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4" name="Line 277"/>
              <p:cNvSpPr>
                <a:spLocks noChangeShapeType="1"/>
              </p:cNvSpPr>
              <p:nvPr/>
            </p:nvSpPr>
            <p:spPr bwMode="auto">
              <a:xfrm>
                <a:off x="3229" y="2406"/>
                <a:ext cx="11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5" name="Rectangle 278"/>
              <p:cNvSpPr>
                <a:spLocks noChangeArrowheads="1"/>
              </p:cNvSpPr>
              <p:nvPr/>
            </p:nvSpPr>
            <p:spPr bwMode="auto">
              <a:xfrm>
                <a:off x="4367" y="2406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6" name="Line 279"/>
              <p:cNvSpPr>
                <a:spLocks noChangeShapeType="1"/>
              </p:cNvSpPr>
              <p:nvPr/>
            </p:nvSpPr>
            <p:spPr bwMode="auto">
              <a:xfrm>
                <a:off x="4367" y="2406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7" name="Line 280"/>
              <p:cNvSpPr>
                <a:spLocks noChangeShapeType="1"/>
              </p:cNvSpPr>
              <p:nvPr/>
            </p:nvSpPr>
            <p:spPr bwMode="auto">
              <a:xfrm>
                <a:off x="4367" y="2406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8" name="Rectangle 281"/>
              <p:cNvSpPr>
                <a:spLocks noChangeArrowheads="1"/>
              </p:cNvSpPr>
              <p:nvPr/>
            </p:nvSpPr>
            <p:spPr bwMode="auto">
              <a:xfrm>
                <a:off x="4371" y="2406"/>
                <a:ext cx="969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9" name="Line 282"/>
              <p:cNvSpPr>
                <a:spLocks noChangeShapeType="1"/>
              </p:cNvSpPr>
              <p:nvPr/>
            </p:nvSpPr>
            <p:spPr bwMode="auto">
              <a:xfrm>
                <a:off x="4371" y="2406"/>
                <a:ext cx="96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0" name="Rectangle 283"/>
              <p:cNvSpPr>
                <a:spLocks noChangeArrowheads="1"/>
              </p:cNvSpPr>
              <p:nvPr/>
            </p:nvSpPr>
            <p:spPr bwMode="auto">
              <a:xfrm>
                <a:off x="5340" y="2406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1" name="Line 284"/>
              <p:cNvSpPr>
                <a:spLocks noChangeShapeType="1"/>
              </p:cNvSpPr>
              <p:nvPr/>
            </p:nvSpPr>
            <p:spPr bwMode="auto">
              <a:xfrm>
                <a:off x="5340" y="2406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2" name="Line 285"/>
              <p:cNvSpPr>
                <a:spLocks noChangeShapeType="1"/>
              </p:cNvSpPr>
              <p:nvPr/>
            </p:nvSpPr>
            <p:spPr bwMode="auto">
              <a:xfrm>
                <a:off x="5340" y="2406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3" name="Rectangle 286"/>
              <p:cNvSpPr>
                <a:spLocks noChangeArrowheads="1"/>
              </p:cNvSpPr>
              <p:nvPr/>
            </p:nvSpPr>
            <p:spPr bwMode="auto">
              <a:xfrm>
                <a:off x="5343" y="2406"/>
                <a:ext cx="114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4" name="Line 287"/>
              <p:cNvSpPr>
                <a:spLocks noChangeShapeType="1"/>
              </p:cNvSpPr>
              <p:nvPr/>
            </p:nvSpPr>
            <p:spPr bwMode="auto">
              <a:xfrm>
                <a:off x="5343" y="2406"/>
                <a:ext cx="114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5" name="Rectangle 288"/>
              <p:cNvSpPr>
                <a:spLocks noChangeArrowheads="1"/>
              </p:cNvSpPr>
              <p:nvPr/>
            </p:nvSpPr>
            <p:spPr bwMode="auto">
              <a:xfrm>
                <a:off x="6483" y="2406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6" name="Line 289"/>
              <p:cNvSpPr>
                <a:spLocks noChangeShapeType="1"/>
              </p:cNvSpPr>
              <p:nvPr/>
            </p:nvSpPr>
            <p:spPr bwMode="auto">
              <a:xfrm>
                <a:off x="6483" y="2406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7" name="Line 290"/>
              <p:cNvSpPr>
                <a:spLocks noChangeShapeType="1"/>
              </p:cNvSpPr>
              <p:nvPr/>
            </p:nvSpPr>
            <p:spPr bwMode="auto">
              <a:xfrm>
                <a:off x="6483" y="2406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8" name="Rectangle 291"/>
              <p:cNvSpPr>
                <a:spLocks noChangeArrowheads="1"/>
              </p:cNvSpPr>
              <p:nvPr/>
            </p:nvSpPr>
            <p:spPr bwMode="auto">
              <a:xfrm>
                <a:off x="547" y="2410"/>
                <a:ext cx="3" cy="1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9" name="Line 292"/>
              <p:cNvSpPr>
                <a:spLocks noChangeShapeType="1"/>
              </p:cNvSpPr>
              <p:nvPr/>
            </p:nvSpPr>
            <p:spPr bwMode="auto">
              <a:xfrm>
                <a:off x="547" y="2410"/>
                <a:ext cx="0" cy="1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0" name="Rectangle 293"/>
              <p:cNvSpPr>
                <a:spLocks noChangeArrowheads="1"/>
              </p:cNvSpPr>
              <p:nvPr/>
            </p:nvSpPr>
            <p:spPr bwMode="auto">
              <a:xfrm>
                <a:off x="1334" y="2410"/>
                <a:ext cx="24" cy="1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1" name="Line 294"/>
              <p:cNvSpPr>
                <a:spLocks noChangeShapeType="1"/>
              </p:cNvSpPr>
              <p:nvPr/>
            </p:nvSpPr>
            <p:spPr bwMode="auto">
              <a:xfrm>
                <a:off x="1334" y="2410"/>
                <a:ext cx="0" cy="1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2" name="Rectangle 295"/>
              <p:cNvSpPr>
                <a:spLocks noChangeArrowheads="1"/>
              </p:cNvSpPr>
              <p:nvPr/>
            </p:nvSpPr>
            <p:spPr bwMode="auto">
              <a:xfrm>
                <a:off x="2784" y="2410"/>
                <a:ext cx="4" cy="1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3" name="Line 296"/>
              <p:cNvSpPr>
                <a:spLocks noChangeShapeType="1"/>
              </p:cNvSpPr>
              <p:nvPr/>
            </p:nvSpPr>
            <p:spPr bwMode="auto">
              <a:xfrm>
                <a:off x="2784" y="2410"/>
                <a:ext cx="0" cy="1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4" name="Rectangle 297"/>
              <p:cNvSpPr>
                <a:spLocks noChangeArrowheads="1"/>
              </p:cNvSpPr>
              <p:nvPr/>
            </p:nvSpPr>
            <p:spPr bwMode="auto">
              <a:xfrm>
                <a:off x="3205" y="2410"/>
                <a:ext cx="24" cy="1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5" name="Line 298"/>
              <p:cNvSpPr>
                <a:spLocks noChangeShapeType="1"/>
              </p:cNvSpPr>
              <p:nvPr/>
            </p:nvSpPr>
            <p:spPr bwMode="auto">
              <a:xfrm>
                <a:off x="3205" y="2410"/>
                <a:ext cx="0" cy="1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6" name="Rectangle 299"/>
              <p:cNvSpPr>
                <a:spLocks noChangeArrowheads="1"/>
              </p:cNvSpPr>
              <p:nvPr/>
            </p:nvSpPr>
            <p:spPr bwMode="auto">
              <a:xfrm>
                <a:off x="4367" y="2410"/>
                <a:ext cx="4" cy="1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7" name="Line 300"/>
              <p:cNvSpPr>
                <a:spLocks noChangeShapeType="1"/>
              </p:cNvSpPr>
              <p:nvPr/>
            </p:nvSpPr>
            <p:spPr bwMode="auto">
              <a:xfrm>
                <a:off x="4367" y="2410"/>
                <a:ext cx="0" cy="1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8" name="Rectangle 301"/>
              <p:cNvSpPr>
                <a:spLocks noChangeArrowheads="1"/>
              </p:cNvSpPr>
              <p:nvPr/>
            </p:nvSpPr>
            <p:spPr bwMode="auto">
              <a:xfrm>
                <a:off x="5340" y="2410"/>
                <a:ext cx="3" cy="1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9" name="Line 302"/>
              <p:cNvSpPr>
                <a:spLocks noChangeShapeType="1"/>
              </p:cNvSpPr>
              <p:nvPr/>
            </p:nvSpPr>
            <p:spPr bwMode="auto">
              <a:xfrm>
                <a:off x="5340" y="2410"/>
                <a:ext cx="0" cy="1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0" name="Rectangle 303"/>
              <p:cNvSpPr>
                <a:spLocks noChangeArrowheads="1"/>
              </p:cNvSpPr>
              <p:nvPr/>
            </p:nvSpPr>
            <p:spPr bwMode="auto">
              <a:xfrm>
                <a:off x="6483" y="2410"/>
                <a:ext cx="4" cy="1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1" name="Line 304"/>
              <p:cNvSpPr>
                <a:spLocks noChangeShapeType="1"/>
              </p:cNvSpPr>
              <p:nvPr/>
            </p:nvSpPr>
            <p:spPr bwMode="auto">
              <a:xfrm>
                <a:off x="6483" y="2410"/>
                <a:ext cx="0" cy="1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2" name="Rectangle 305"/>
              <p:cNvSpPr>
                <a:spLocks noChangeArrowheads="1"/>
              </p:cNvSpPr>
              <p:nvPr/>
            </p:nvSpPr>
            <p:spPr bwMode="auto">
              <a:xfrm>
                <a:off x="592" y="2524"/>
                <a:ext cx="374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Math (4)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53" name="Rectangle 306"/>
              <p:cNvSpPr>
                <a:spLocks noChangeArrowheads="1"/>
              </p:cNvSpPr>
              <p:nvPr/>
            </p:nvSpPr>
            <p:spPr bwMode="auto">
              <a:xfrm>
                <a:off x="922" y="2524"/>
                <a:ext cx="60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54" name="Rectangle 307"/>
              <p:cNvSpPr>
                <a:spLocks noChangeArrowheads="1"/>
              </p:cNvSpPr>
              <p:nvPr/>
            </p:nvSpPr>
            <p:spPr bwMode="auto">
              <a:xfrm>
                <a:off x="1390" y="2524"/>
                <a:ext cx="8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55" name="Rectangle 308"/>
              <p:cNvSpPr>
                <a:spLocks noChangeArrowheads="1"/>
              </p:cNvSpPr>
              <p:nvPr/>
            </p:nvSpPr>
            <p:spPr bwMode="auto">
              <a:xfrm>
                <a:off x="1434" y="2524"/>
                <a:ext cx="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56" name="Rectangle 309"/>
              <p:cNvSpPr>
                <a:spLocks noChangeArrowheads="1"/>
              </p:cNvSpPr>
              <p:nvPr/>
            </p:nvSpPr>
            <p:spPr bwMode="auto">
              <a:xfrm>
                <a:off x="2828" y="2524"/>
                <a:ext cx="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57" name="Rectangle 310"/>
              <p:cNvSpPr>
                <a:spLocks noChangeArrowheads="1"/>
              </p:cNvSpPr>
              <p:nvPr/>
            </p:nvSpPr>
            <p:spPr bwMode="auto">
              <a:xfrm>
                <a:off x="3261" y="2524"/>
                <a:ext cx="8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58" name="Rectangle 311"/>
              <p:cNvSpPr>
                <a:spLocks noChangeArrowheads="1"/>
              </p:cNvSpPr>
              <p:nvPr/>
            </p:nvSpPr>
            <p:spPr bwMode="auto">
              <a:xfrm>
                <a:off x="3305" y="2524"/>
                <a:ext cx="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59" name="Rectangle 312"/>
              <p:cNvSpPr>
                <a:spLocks noChangeArrowheads="1"/>
              </p:cNvSpPr>
              <p:nvPr/>
            </p:nvSpPr>
            <p:spPr bwMode="auto">
              <a:xfrm>
                <a:off x="4412" y="2524"/>
                <a:ext cx="8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60" name="Rectangle 313"/>
              <p:cNvSpPr>
                <a:spLocks noChangeArrowheads="1"/>
              </p:cNvSpPr>
              <p:nvPr/>
            </p:nvSpPr>
            <p:spPr bwMode="auto">
              <a:xfrm>
                <a:off x="4456" y="2524"/>
                <a:ext cx="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61" name="Rectangle 314"/>
              <p:cNvSpPr>
                <a:spLocks noChangeArrowheads="1"/>
              </p:cNvSpPr>
              <p:nvPr/>
            </p:nvSpPr>
            <p:spPr bwMode="auto">
              <a:xfrm>
                <a:off x="5385" y="2524"/>
                <a:ext cx="8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62" name="Rectangle 315"/>
              <p:cNvSpPr>
                <a:spLocks noChangeArrowheads="1"/>
              </p:cNvSpPr>
              <p:nvPr/>
            </p:nvSpPr>
            <p:spPr bwMode="auto">
              <a:xfrm>
                <a:off x="5429" y="2524"/>
                <a:ext cx="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63" name="Rectangle 316"/>
              <p:cNvSpPr>
                <a:spLocks noChangeArrowheads="1"/>
              </p:cNvSpPr>
              <p:nvPr/>
            </p:nvSpPr>
            <p:spPr bwMode="auto">
              <a:xfrm>
                <a:off x="547" y="2519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4" name="Line 317"/>
              <p:cNvSpPr>
                <a:spLocks noChangeShapeType="1"/>
              </p:cNvSpPr>
              <p:nvPr/>
            </p:nvSpPr>
            <p:spPr bwMode="auto">
              <a:xfrm>
                <a:off x="547" y="2519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5" name="Line 318"/>
              <p:cNvSpPr>
                <a:spLocks noChangeShapeType="1"/>
              </p:cNvSpPr>
              <p:nvPr/>
            </p:nvSpPr>
            <p:spPr bwMode="auto">
              <a:xfrm>
                <a:off x="547" y="2519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6" name="Rectangle 319"/>
              <p:cNvSpPr>
                <a:spLocks noChangeArrowheads="1"/>
              </p:cNvSpPr>
              <p:nvPr/>
            </p:nvSpPr>
            <p:spPr bwMode="auto">
              <a:xfrm>
                <a:off x="550" y="2519"/>
                <a:ext cx="78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7" name="Line 320"/>
              <p:cNvSpPr>
                <a:spLocks noChangeShapeType="1"/>
              </p:cNvSpPr>
              <p:nvPr/>
            </p:nvSpPr>
            <p:spPr bwMode="auto">
              <a:xfrm>
                <a:off x="550" y="2519"/>
                <a:ext cx="78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8" name="Rectangle 321"/>
              <p:cNvSpPr>
                <a:spLocks noChangeArrowheads="1"/>
              </p:cNvSpPr>
              <p:nvPr/>
            </p:nvSpPr>
            <p:spPr bwMode="auto">
              <a:xfrm>
                <a:off x="1334" y="2519"/>
                <a:ext cx="2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9" name="Line 322"/>
              <p:cNvSpPr>
                <a:spLocks noChangeShapeType="1"/>
              </p:cNvSpPr>
              <p:nvPr/>
            </p:nvSpPr>
            <p:spPr bwMode="auto">
              <a:xfrm>
                <a:off x="1334" y="2519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0" name="Rectangle 323"/>
              <p:cNvSpPr>
                <a:spLocks noChangeArrowheads="1"/>
              </p:cNvSpPr>
              <p:nvPr/>
            </p:nvSpPr>
            <p:spPr bwMode="auto">
              <a:xfrm>
                <a:off x="1358" y="2519"/>
                <a:ext cx="1426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1" name="Line 324"/>
              <p:cNvSpPr>
                <a:spLocks noChangeShapeType="1"/>
              </p:cNvSpPr>
              <p:nvPr/>
            </p:nvSpPr>
            <p:spPr bwMode="auto">
              <a:xfrm>
                <a:off x="1358" y="2519"/>
                <a:ext cx="142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2" name="Rectangle 325"/>
              <p:cNvSpPr>
                <a:spLocks noChangeArrowheads="1"/>
              </p:cNvSpPr>
              <p:nvPr/>
            </p:nvSpPr>
            <p:spPr bwMode="auto">
              <a:xfrm>
                <a:off x="2784" y="2519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3" name="Line 326"/>
              <p:cNvSpPr>
                <a:spLocks noChangeShapeType="1"/>
              </p:cNvSpPr>
              <p:nvPr/>
            </p:nvSpPr>
            <p:spPr bwMode="auto">
              <a:xfrm>
                <a:off x="2784" y="2519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4" name="Line 327"/>
              <p:cNvSpPr>
                <a:spLocks noChangeShapeType="1"/>
              </p:cNvSpPr>
              <p:nvPr/>
            </p:nvSpPr>
            <p:spPr bwMode="auto">
              <a:xfrm>
                <a:off x="2784" y="2519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5" name="Rectangle 328"/>
              <p:cNvSpPr>
                <a:spLocks noChangeArrowheads="1"/>
              </p:cNvSpPr>
              <p:nvPr/>
            </p:nvSpPr>
            <p:spPr bwMode="auto">
              <a:xfrm>
                <a:off x="2788" y="2519"/>
                <a:ext cx="417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6" name="Line 329"/>
              <p:cNvSpPr>
                <a:spLocks noChangeShapeType="1"/>
              </p:cNvSpPr>
              <p:nvPr/>
            </p:nvSpPr>
            <p:spPr bwMode="auto">
              <a:xfrm>
                <a:off x="2788" y="2519"/>
                <a:ext cx="4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7" name="Rectangle 330"/>
              <p:cNvSpPr>
                <a:spLocks noChangeArrowheads="1"/>
              </p:cNvSpPr>
              <p:nvPr/>
            </p:nvSpPr>
            <p:spPr bwMode="auto">
              <a:xfrm>
                <a:off x="3205" y="2519"/>
                <a:ext cx="2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8" name="Line 331"/>
              <p:cNvSpPr>
                <a:spLocks noChangeShapeType="1"/>
              </p:cNvSpPr>
              <p:nvPr/>
            </p:nvSpPr>
            <p:spPr bwMode="auto">
              <a:xfrm>
                <a:off x="3205" y="2519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9" name="Rectangle 332"/>
              <p:cNvSpPr>
                <a:spLocks noChangeArrowheads="1"/>
              </p:cNvSpPr>
              <p:nvPr/>
            </p:nvSpPr>
            <p:spPr bwMode="auto">
              <a:xfrm>
                <a:off x="3229" y="2519"/>
                <a:ext cx="113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0" name="Line 333"/>
              <p:cNvSpPr>
                <a:spLocks noChangeShapeType="1"/>
              </p:cNvSpPr>
              <p:nvPr/>
            </p:nvSpPr>
            <p:spPr bwMode="auto">
              <a:xfrm>
                <a:off x="3229" y="2519"/>
                <a:ext cx="11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1" name="Rectangle 334"/>
              <p:cNvSpPr>
                <a:spLocks noChangeArrowheads="1"/>
              </p:cNvSpPr>
              <p:nvPr/>
            </p:nvSpPr>
            <p:spPr bwMode="auto">
              <a:xfrm>
                <a:off x="4367" y="2519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2" name="Line 335"/>
              <p:cNvSpPr>
                <a:spLocks noChangeShapeType="1"/>
              </p:cNvSpPr>
              <p:nvPr/>
            </p:nvSpPr>
            <p:spPr bwMode="auto">
              <a:xfrm>
                <a:off x="4367" y="2519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3" name="Line 336"/>
              <p:cNvSpPr>
                <a:spLocks noChangeShapeType="1"/>
              </p:cNvSpPr>
              <p:nvPr/>
            </p:nvSpPr>
            <p:spPr bwMode="auto">
              <a:xfrm>
                <a:off x="4367" y="2519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4" name="Rectangle 337"/>
              <p:cNvSpPr>
                <a:spLocks noChangeArrowheads="1"/>
              </p:cNvSpPr>
              <p:nvPr/>
            </p:nvSpPr>
            <p:spPr bwMode="auto">
              <a:xfrm>
                <a:off x="4371" y="2519"/>
                <a:ext cx="969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5" name="Line 338"/>
              <p:cNvSpPr>
                <a:spLocks noChangeShapeType="1"/>
              </p:cNvSpPr>
              <p:nvPr/>
            </p:nvSpPr>
            <p:spPr bwMode="auto">
              <a:xfrm>
                <a:off x="4371" y="2519"/>
                <a:ext cx="96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6" name="Rectangle 339"/>
              <p:cNvSpPr>
                <a:spLocks noChangeArrowheads="1"/>
              </p:cNvSpPr>
              <p:nvPr/>
            </p:nvSpPr>
            <p:spPr bwMode="auto">
              <a:xfrm>
                <a:off x="5340" y="2519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7" name="Line 340"/>
              <p:cNvSpPr>
                <a:spLocks noChangeShapeType="1"/>
              </p:cNvSpPr>
              <p:nvPr/>
            </p:nvSpPr>
            <p:spPr bwMode="auto">
              <a:xfrm>
                <a:off x="5340" y="2519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8" name="Line 341"/>
              <p:cNvSpPr>
                <a:spLocks noChangeShapeType="1"/>
              </p:cNvSpPr>
              <p:nvPr/>
            </p:nvSpPr>
            <p:spPr bwMode="auto">
              <a:xfrm>
                <a:off x="5340" y="2519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9" name="Rectangle 342"/>
              <p:cNvSpPr>
                <a:spLocks noChangeArrowheads="1"/>
              </p:cNvSpPr>
              <p:nvPr/>
            </p:nvSpPr>
            <p:spPr bwMode="auto">
              <a:xfrm>
                <a:off x="5343" y="2519"/>
                <a:ext cx="114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0" name="Line 343"/>
              <p:cNvSpPr>
                <a:spLocks noChangeShapeType="1"/>
              </p:cNvSpPr>
              <p:nvPr/>
            </p:nvSpPr>
            <p:spPr bwMode="auto">
              <a:xfrm>
                <a:off x="5343" y="2519"/>
                <a:ext cx="114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1" name="Rectangle 344"/>
              <p:cNvSpPr>
                <a:spLocks noChangeArrowheads="1"/>
              </p:cNvSpPr>
              <p:nvPr/>
            </p:nvSpPr>
            <p:spPr bwMode="auto">
              <a:xfrm>
                <a:off x="6483" y="2519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2" name="Line 345"/>
              <p:cNvSpPr>
                <a:spLocks noChangeShapeType="1"/>
              </p:cNvSpPr>
              <p:nvPr/>
            </p:nvSpPr>
            <p:spPr bwMode="auto">
              <a:xfrm>
                <a:off x="6483" y="2519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3" name="Line 346"/>
              <p:cNvSpPr>
                <a:spLocks noChangeShapeType="1"/>
              </p:cNvSpPr>
              <p:nvPr/>
            </p:nvSpPr>
            <p:spPr bwMode="auto">
              <a:xfrm>
                <a:off x="6483" y="2519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4" name="Rectangle 347"/>
              <p:cNvSpPr>
                <a:spLocks noChangeArrowheads="1"/>
              </p:cNvSpPr>
              <p:nvPr/>
            </p:nvSpPr>
            <p:spPr bwMode="auto">
              <a:xfrm>
                <a:off x="547" y="2523"/>
                <a:ext cx="3" cy="1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5" name="Line 348"/>
              <p:cNvSpPr>
                <a:spLocks noChangeShapeType="1"/>
              </p:cNvSpPr>
              <p:nvPr/>
            </p:nvSpPr>
            <p:spPr bwMode="auto">
              <a:xfrm>
                <a:off x="547" y="2523"/>
                <a:ext cx="0" cy="1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6" name="Rectangle 349"/>
              <p:cNvSpPr>
                <a:spLocks noChangeArrowheads="1"/>
              </p:cNvSpPr>
              <p:nvPr/>
            </p:nvSpPr>
            <p:spPr bwMode="auto">
              <a:xfrm>
                <a:off x="1334" y="2523"/>
                <a:ext cx="24" cy="1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7" name="Line 350"/>
              <p:cNvSpPr>
                <a:spLocks noChangeShapeType="1"/>
              </p:cNvSpPr>
              <p:nvPr/>
            </p:nvSpPr>
            <p:spPr bwMode="auto">
              <a:xfrm>
                <a:off x="1334" y="2523"/>
                <a:ext cx="0" cy="1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8" name="Rectangle 351"/>
              <p:cNvSpPr>
                <a:spLocks noChangeArrowheads="1"/>
              </p:cNvSpPr>
              <p:nvPr/>
            </p:nvSpPr>
            <p:spPr bwMode="auto">
              <a:xfrm>
                <a:off x="2784" y="2523"/>
                <a:ext cx="4" cy="1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9" name="Line 352"/>
              <p:cNvSpPr>
                <a:spLocks noChangeShapeType="1"/>
              </p:cNvSpPr>
              <p:nvPr/>
            </p:nvSpPr>
            <p:spPr bwMode="auto">
              <a:xfrm>
                <a:off x="2784" y="2523"/>
                <a:ext cx="0" cy="1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0" name="Rectangle 353"/>
              <p:cNvSpPr>
                <a:spLocks noChangeArrowheads="1"/>
              </p:cNvSpPr>
              <p:nvPr/>
            </p:nvSpPr>
            <p:spPr bwMode="auto">
              <a:xfrm>
                <a:off x="3205" y="2523"/>
                <a:ext cx="24" cy="1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1" name="Line 354"/>
              <p:cNvSpPr>
                <a:spLocks noChangeShapeType="1"/>
              </p:cNvSpPr>
              <p:nvPr/>
            </p:nvSpPr>
            <p:spPr bwMode="auto">
              <a:xfrm>
                <a:off x="3205" y="2523"/>
                <a:ext cx="0" cy="1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2" name="Rectangle 355"/>
              <p:cNvSpPr>
                <a:spLocks noChangeArrowheads="1"/>
              </p:cNvSpPr>
              <p:nvPr/>
            </p:nvSpPr>
            <p:spPr bwMode="auto">
              <a:xfrm>
                <a:off x="4367" y="2523"/>
                <a:ext cx="4" cy="1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3" name="Line 356"/>
              <p:cNvSpPr>
                <a:spLocks noChangeShapeType="1"/>
              </p:cNvSpPr>
              <p:nvPr/>
            </p:nvSpPr>
            <p:spPr bwMode="auto">
              <a:xfrm>
                <a:off x="4367" y="2523"/>
                <a:ext cx="0" cy="1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4" name="Rectangle 357"/>
              <p:cNvSpPr>
                <a:spLocks noChangeArrowheads="1"/>
              </p:cNvSpPr>
              <p:nvPr/>
            </p:nvSpPr>
            <p:spPr bwMode="auto">
              <a:xfrm>
                <a:off x="5340" y="2523"/>
                <a:ext cx="3" cy="1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5" name="Line 358"/>
              <p:cNvSpPr>
                <a:spLocks noChangeShapeType="1"/>
              </p:cNvSpPr>
              <p:nvPr/>
            </p:nvSpPr>
            <p:spPr bwMode="auto">
              <a:xfrm>
                <a:off x="5340" y="2523"/>
                <a:ext cx="0" cy="1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6" name="Rectangle 359"/>
              <p:cNvSpPr>
                <a:spLocks noChangeArrowheads="1"/>
              </p:cNvSpPr>
              <p:nvPr/>
            </p:nvSpPr>
            <p:spPr bwMode="auto">
              <a:xfrm>
                <a:off x="6483" y="2523"/>
                <a:ext cx="4" cy="1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7" name="Line 360"/>
              <p:cNvSpPr>
                <a:spLocks noChangeShapeType="1"/>
              </p:cNvSpPr>
              <p:nvPr/>
            </p:nvSpPr>
            <p:spPr bwMode="auto">
              <a:xfrm>
                <a:off x="6483" y="2523"/>
                <a:ext cx="0" cy="1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8" name="Rectangle 361"/>
              <p:cNvSpPr>
                <a:spLocks noChangeArrowheads="1"/>
              </p:cNvSpPr>
              <p:nvPr/>
            </p:nvSpPr>
            <p:spPr bwMode="auto">
              <a:xfrm>
                <a:off x="592" y="2637"/>
                <a:ext cx="451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Science (4)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09" name="Rectangle 362"/>
              <p:cNvSpPr>
                <a:spLocks noChangeArrowheads="1"/>
              </p:cNvSpPr>
              <p:nvPr/>
            </p:nvSpPr>
            <p:spPr bwMode="auto">
              <a:xfrm>
                <a:off x="995" y="2637"/>
                <a:ext cx="60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10" name="Rectangle 363"/>
              <p:cNvSpPr>
                <a:spLocks noChangeArrowheads="1"/>
              </p:cNvSpPr>
              <p:nvPr/>
            </p:nvSpPr>
            <p:spPr bwMode="auto">
              <a:xfrm>
                <a:off x="1390" y="2637"/>
                <a:ext cx="103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3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11" name="Rectangle 364"/>
              <p:cNvSpPr>
                <a:spLocks noChangeArrowheads="1"/>
              </p:cNvSpPr>
              <p:nvPr/>
            </p:nvSpPr>
            <p:spPr bwMode="auto">
              <a:xfrm>
                <a:off x="1456" y="2637"/>
                <a:ext cx="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12" name="Rectangle 365"/>
              <p:cNvSpPr>
                <a:spLocks noChangeArrowheads="1"/>
              </p:cNvSpPr>
              <p:nvPr/>
            </p:nvSpPr>
            <p:spPr bwMode="auto">
              <a:xfrm>
                <a:off x="2828" y="2637"/>
                <a:ext cx="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13" name="Rectangle 366"/>
              <p:cNvSpPr>
                <a:spLocks noChangeArrowheads="1"/>
              </p:cNvSpPr>
              <p:nvPr/>
            </p:nvSpPr>
            <p:spPr bwMode="auto">
              <a:xfrm>
                <a:off x="3261" y="2637"/>
                <a:ext cx="8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3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14" name="Rectangle 367"/>
              <p:cNvSpPr>
                <a:spLocks noChangeArrowheads="1"/>
              </p:cNvSpPr>
              <p:nvPr/>
            </p:nvSpPr>
            <p:spPr bwMode="auto">
              <a:xfrm>
                <a:off x="3305" y="2637"/>
                <a:ext cx="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15" name="Rectangle 368"/>
              <p:cNvSpPr>
                <a:spLocks noChangeArrowheads="1"/>
              </p:cNvSpPr>
              <p:nvPr/>
            </p:nvSpPr>
            <p:spPr bwMode="auto">
              <a:xfrm>
                <a:off x="4412" y="2637"/>
                <a:ext cx="8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3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16" name="Rectangle 369"/>
              <p:cNvSpPr>
                <a:spLocks noChangeArrowheads="1"/>
              </p:cNvSpPr>
              <p:nvPr/>
            </p:nvSpPr>
            <p:spPr bwMode="auto">
              <a:xfrm>
                <a:off x="4456" y="2637"/>
                <a:ext cx="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17" name="Rectangle 370"/>
              <p:cNvSpPr>
                <a:spLocks noChangeArrowheads="1"/>
              </p:cNvSpPr>
              <p:nvPr/>
            </p:nvSpPr>
            <p:spPr bwMode="auto">
              <a:xfrm>
                <a:off x="5385" y="2637"/>
                <a:ext cx="8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3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18" name="Rectangle 371"/>
              <p:cNvSpPr>
                <a:spLocks noChangeArrowheads="1"/>
              </p:cNvSpPr>
              <p:nvPr/>
            </p:nvSpPr>
            <p:spPr bwMode="auto">
              <a:xfrm>
                <a:off x="5429" y="2637"/>
                <a:ext cx="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19" name="Rectangle 372"/>
              <p:cNvSpPr>
                <a:spLocks noChangeArrowheads="1"/>
              </p:cNvSpPr>
              <p:nvPr/>
            </p:nvSpPr>
            <p:spPr bwMode="auto">
              <a:xfrm>
                <a:off x="547" y="2632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0" name="Line 373"/>
              <p:cNvSpPr>
                <a:spLocks noChangeShapeType="1"/>
              </p:cNvSpPr>
              <p:nvPr/>
            </p:nvSpPr>
            <p:spPr bwMode="auto">
              <a:xfrm>
                <a:off x="547" y="2632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1" name="Line 374"/>
              <p:cNvSpPr>
                <a:spLocks noChangeShapeType="1"/>
              </p:cNvSpPr>
              <p:nvPr/>
            </p:nvSpPr>
            <p:spPr bwMode="auto">
              <a:xfrm>
                <a:off x="547" y="263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2" name="Rectangle 375"/>
              <p:cNvSpPr>
                <a:spLocks noChangeArrowheads="1"/>
              </p:cNvSpPr>
              <p:nvPr/>
            </p:nvSpPr>
            <p:spPr bwMode="auto">
              <a:xfrm>
                <a:off x="550" y="2632"/>
                <a:ext cx="78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3" name="Line 376"/>
              <p:cNvSpPr>
                <a:spLocks noChangeShapeType="1"/>
              </p:cNvSpPr>
              <p:nvPr/>
            </p:nvSpPr>
            <p:spPr bwMode="auto">
              <a:xfrm>
                <a:off x="550" y="2632"/>
                <a:ext cx="78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4" name="Rectangle 377"/>
              <p:cNvSpPr>
                <a:spLocks noChangeArrowheads="1"/>
              </p:cNvSpPr>
              <p:nvPr/>
            </p:nvSpPr>
            <p:spPr bwMode="auto">
              <a:xfrm>
                <a:off x="1334" y="2632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5" name="Line 378"/>
              <p:cNvSpPr>
                <a:spLocks noChangeShapeType="1"/>
              </p:cNvSpPr>
              <p:nvPr/>
            </p:nvSpPr>
            <p:spPr bwMode="auto">
              <a:xfrm>
                <a:off x="1334" y="2632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6" name="Rectangle 379"/>
              <p:cNvSpPr>
                <a:spLocks noChangeArrowheads="1"/>
              </p:cNvSpPr>
              <p:nvPr/>
            </p:nvSpPr>
            <p:spPr bwMode="auto">
              <a:xfrm>
                <a:off x="1358" y="2632"/>
                <a:ext cx="1426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7" name="Line 380"/>
              <p:cNvSpPr>
                <a:spLocks noChangeShapeType="1"/>
              </p:cNvSpPr>
              <p:nvPr/>
            </p:nvSpPr>
            <p:spPr bwMode="auto">
              <a:xfrm>
                <a:off x="1358" y="2632"/>
                <a:ext cx="142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8" name="Rectangle 381"/>
              <p:cNvSpPr>
                <a:spLocks noChangeArrowheads="1"/>
              </p:cNvSpPr>
              <p:nvPr/>
            </p:nvSpPr>
            <p:spPr bwMode="auto">
              <a:xfrm>
                <a:off x="2784" y="2632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9" name="Line 382"/>
              <p:cNvSpPr>
                <a:spLocks noChangeShapeType="1"/>
              </p:cNvSpPr>
              <p:nvPr/>
            </p:nvSpPr>
            <p:spPr bwMode="auto">
              <a:xfrm>
                <a:off x="2784" y="2632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0" name="Line 383"/>
              <p:cNvSpPr>
                <a:spLocks noChangeShapeType="1"/>
              </p:cNvSpPr>
              <p:nvPr/>
            </p:nvSpPr>
            <p:spPr bwMode="auto">
              <a:xfrm>
                <a:off x="2784" y="263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1" name="Rectangle 384"/>
              <p:cNvSpPr>
                <a:spLocks noChangeArrowheads="1"/>
              </p:cNvSpPr>
              <p:nvPr/>
            </p:nvSpPr>
            <p:spPr bwMode="auto">
              <a:xfrm>
                <a:off x="2788" y="2632"/>
                <a:ext cx="41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2" name="Line 385"/>
              <p:cNvSpPr>
                <a:spLocks noChangeShapeType="1"/>
              </p:cNvSpPr>
              <p:nvPr/>
            </p:nvSpPr>
            <p:spPr bwMode="auto">
              <a:xfrm>
                <a:off x="2788" y="2632"/>
                <a:ext cx="4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3" name="Rectangle 386"/>
              <p:cNvSpPr>
                <a:spLocks noChangeArrowheads="1"/>
              </p:cNvSpPr>
              <p:nvPr/>
            </p:nvSpPr>
            <p:spPr bwMode="auto">
              <a:xfrm>
                <a:off x="3205" y="2632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4" name="Line 387"/>
              <p:cNvSpPr>
                <a:spLocks noChangeShapeType="1"/>
              </p:cNvSpPr>
              <p:nvPr/>
            </p:nvSpPr>
            <p:spPr bwMode="auto">
              <a:xfrm>
                <a:off x="3205" y="2632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5" name="Rectangle 388"/>
              <p:cNvSpPr>
                <a:spLocks noChangeArrowheads="1"/>
              </p:cNvSpPr>
              <p:nvPr/>
            </p:nvSpPr>
            <p:spPr bwMode="auto">
              <a:xfrm>
                <a:off x="3229" y="2632"/>
                <a:ext cx="1138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6" name="Line 389"/>
              <p:cNvSpPr>
                <a:spLocks noChangeShapeType="1"/>
              </p:cNvSpPr>
              <p:nvPr/>
            </p:nvSpPr>
            <p:spPr bwMode="auto">
              <a:xfrm>
                <a:off x="3229" y="2632"/>
                <a:ext cx="11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7" name="Rectangle 390"/>
              <p:cNvSpPr>
                <a:spLocks noChangeArrowheads="1"/>
              </p:cNvSpPr>
              <p:nvPr/>
            </p:nvSpPr>
            <p:spPr bwMode="auto">
              <a:xfrm>
                <a:off x="4367" y="2632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8" name="Line 391"/>
              <p:cNvSpPr>
                <a:spLocks noChangeShapeType="1"/>
              </p:cNvSpPr>
              <p:nvPr/>
            </p:nvSpPr>
            <p:spPr bwMode="auto">
              <a:xfrm>
                <a:off x="4367" y="2632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9" name="Line 392"/>
              <p:cNvSpPr>
                <a:spLocks noChangeShapeType="1"/>
              </p:cNvSpPr>
              <p:nvPr/>
            </p:nvSpPr>
            <p:spPr bwMode="auto">
              <a:xfrm>
                <a:off x="4367" y="263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0" name="Rectangle 393"/>
              <p:cNvSpPr>
                <a:spLocks noChangeArrowheads="1"/>
              </p:cNvSpPr>
              <p:nvPr/>
            </p:nvSpPr>
            <p:spPr bwMode="auto">
              <a:xfrm>
                <a:off x="4371" y="2632"/>
                <a:ext cx="969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1" name="Line 394"/>
              <p:cNvSpPr>
                <a:spLocks noChangeShapeType="1"/>
              </p:cNvSpPr>
              <p:nvPr/>
            </p:nvSpPr>
            <p:spPr bwMode="auto">
              <a:xfrm>
                <a:off x="4371" y="2632"/>
                <a:ext cx="96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2" name="Rectangle 395"/>
              <p:cNvSpPr>
                <a:spLocks noChangeArrowheads="1"/>
              </p:cNvSpPr>
              <p:nvPr/>
            </p:nvSpPr>
            <p:spPr bwMode="auto">
              <a:xfrm>
                <a:off x="5340" y="2632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3" name="Line 396"/>
              <p:cNvSpPr>
                <a:spLocks noChangeShapeType="1"/>
              </p:cNvSpPr>
              <p:nvPr/>
            </p:nvSpPr>
            <p:spPr bwMode="auto">
              <a:xfrm>
                <a:off x="5340" y="2632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4" name="Line 397"/>
              <p:cNvSpPr>
                <a:spLocks noChangeShapeType="1"/>
              </p:cNvSpPr>
              <p:nvPr/>
            </p:nvSpPr>
            <p:spPr bwMode="auto">
              <a:xfrm>
                <a:off x="5340" y="263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5" name="Rectangle 398"/>
              <p:cNvSpPr>
                <a:spLocks noChangeArrowheads="1"/>
              </p:cNvSpPr>
              <p:nvPr/>
            </p:nvSpPr>
            <p:spPr bwMode="auto">
              <a:xfrm>
                <a:off x="5343" y="2632"/>
                <a:ext cx="1140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6" name="Line 399"/>
              <p:cNvSpPr>
                <a:spLocks noChangeShapeType="1"/>
              </p:cNvSpPr>
              <p:nvPr/>
            </p:nvSpPr>
            <p:spPr bwMode="auto">
              <a:xfrm>
                <a:off x="5343" y="2632"/>
                <a:ext cx="114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7" name="Rectangle 400"/>
              <p:cNvSpPr>
                <a:spLocks noChangeArrowheads="1"/>
              </p:cNvSpPr>
              <p:nvPr/>
            </p:nvSpPr>
            <p:spPr bwMode="auto">
              <a:xfrm>
                <a:off x="6483" y="2632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8" name="Line 401"/>
              <p:cNvSpPr>
                <a:spLocks noChangeShapeType="1"/>
              </p:cNvSpPr>
              <p:nvPr/>
            </p:nvSpPr>
            <p:spPr bwMode="auto">
              <a:xfrm>
                <a:off x="6483" y="2632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9" name="Line 402"/>
              <p:cNvSpPr>
                <a:spLocks noChangeShapeType="1"/>
              </p:cNvSpPr>
              <p:nvPr/>
            </p:nvSpPr>
            <p:spPr bwMode="auto">
              <a:xfrm>
                <a:off x="6483" y="263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0" name="Rectangle 403"/>
              <p:cNvSpPr>
                <a:spLocks noChangeArrowheads="1"/>
              </p:cNvSpPr>
              <p:nvPr/>
            </p:nvSpPr>
            <p:spPr bwMode="auto">
              <a:xfrm>
                <a:off x="547" y="2637"/>
                <a:ext cx="3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1" name="Line 404"/>
              <p:cNvSpPr>
                <a:spLocks noChangeShapeType="1"/>
              </p:cNvSpPr>
              <p:nvPr/>
            </p:nvSpPr>
            <p:spPr bwMode="auto">
              <a:xfrm>
                <a:off x="547" y="2637"/>
                <a:ext cx="0" cy="1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2" name="Rectangle 405"/>
              <p:cNvSpPr>
                <a:spLocks noChangeArrowheads="1"/>
              </p:cNvSpPr>
              <p:nvPr/>
            </p:nvSpPr>
            <p:spPr bwMode="auto">
              <a:xfrm>
                <a:off x="1334" y="2637"/>
                <a:ext cx="24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607"/>
            <p:cNvGrpSpPr>
              <a:grpSpLocks/>
            </p:cNvGrpSpPr>
            <p:nvPr/>
          </p:nvGrpSpPr>
          <p:grpSpPr bwMode="auto">
            <a:xfrm>
              <a:off x="547" y="2637"/>
              <a:ext cx="5940" cy="812"/>
              <a:chOff x="547" y="2637"/>
              <a:chExt cx="5940" cy="812"/>
            </a:xfrm>
          </p:grpSpPr>
          <p:sp>
            <p:nvSpPr>
              <p:cNvPr id="6253" name="Line 407"/>
              <p:cNvSpPr>
                <a:spLocks noChangeShapeType="1"/>
              </p:cNvSpPr>
              <p:nvPr/>
            </p:nvSpPr>
            <p:spPr bwMode="auto">
              <a:xfrm>
                <a:off x="1334" y="2637"/>
                <a:ext cx="0" cy="1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4" name="Rectangle 408"/>
              <p:cNvSpPr>
                <a:spLocks noChangeArrowheads="1"/>
              </p:cNvSpPr>
              <p:nvPr/>
            </p:nvSpPr>
            <p:spPr bwMode="auto">
              <a:xfrm>
                <a:off x="2784" y="2637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5" name="Line 409"/>
              <p:cNvSpPr>
                <a:spLocks noChangeShapeType="1"/>
              </p:cNvSpPr>
              <p:nvPr/>
            </p:nvSpPr>
            <p:spPr bwMode="auto">
              <a:xfrm>
                <a:off x="2784" y="2637"/>
                <a:ext cx="0" cy="1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6" name="Rectangle 410"/>
              <p:cNvSpPr>
                <a:spLocks noChangeArrowheads="1"/>
              </p:cNvSpPr>
              <p:nvPr/>
            </p:nvSpPr>
            <p:spPr bwMode="auto">
              <a:xfrm>
                <a:off x="3205" y="2637"/>
                <a:ext cx="24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7" name="Line 411"/>
              <p:cNvSpPr>
                <a:spLocks noChangeShapeType="1"/>
              </p:cNvSpPr>
              <p:nvPr/>
            </p:nvSpPr>
            <p:spPr bwMode="auto">
              <a:xfrm>
                <a:off x="3205" y="2637"/>
                <a:ext cx="0" cy="1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8" name="Rectangle 412"/>
              <p:cNvSpPr>
                <a:spLocks noChangeArrowheads="1"/>
              </p:cNvSpPr>
              <p:nvPr/>
            </p:nvSpPr>
            <p:spPr bwMode="auto">
              <a:xfrm>
                <a:off x="4367" y="2637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9" name="Line 413"/>
              <p:cNvSpPr>
                <a:spLocks noChangeShapeType="1"/>
              </p:cNvSpPr>
              <p:nvPr/>
            </p:nvSpPr>
            <p:spPr bwMode="auto">
              <a:xfrm>
                <a:off x="4367" y="2637"/>
                <a:ext cx="0" cy="1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0" name="Rectangle 414"/>
              <p:cNvSpPr>
                <a:spLocks noChangeArrowheads="1"/>
              </p:cNvSpPr>
              <p:nvPr/>
            </p:nvSpPr>
            <p:spPr bwMode="auto">
              <a:xfrm>
                <a:off x="5340" y="2637"/>
                <a:ext cx="3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1" name="Line 415"/>
              <p:cNvSpPr>
                <a:spLocks noChangeShapeType="1"/>
              </p:cNvSpPr>
              <p:nvPr/>
            </p:nvSpPr>
            <p:spPr bwMode="auto">
              <a:xfrm>
                <a:off x="5340" y="2637"/>
                <a:ext cx="0" cy="1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2" name="Rectangle 416"/>
              <p:cNvSpPr>
                <a:spLocks noChangeArrowheads="1"/>
              </p:cNvSpPr>
              <p:nvPr/>
            </p:nvSpPr>
            <p:spPr bwMode="auto">
              <a:xfrm>
                <a:off x="6483" y="2637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3" name="Line 417"/>
              <p:cNvSpPr>
                <a:spLocks noChangeShapeType="1"/>
              </p:cNvSpPr>
              <p:nvPr/>
            </p:nvSpPr>
            <p:spPr bwMode="auto">
              <a:xfrm>
                <a:off x="6483" y="2637"/>
                <a:ext cx="0" cy="1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4" name="Rectangle 418"/>
              <p:cNvSpPr>
                <a:spLocks noChangeArrowheads="1"/>
              </p:cNvSpPr>
              <p:nvPr/>
            </p:nvSpPr>
            <p:spPr bwMode="auto">
              <a:xfrm>
                <a:off x="592" y="2750"/>
                <a:ext cx="719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Social Studies (4)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65" name="Rectangle 419"/>
              <p:cNvSpPr>
                <a:spLocks noChangeArrowheads="1"/>
              </p:cNvSpPr>
              <p:nvPr/>
            </p:nvSpPr>
            <p:spPr bwMode="auto">
              <a:xfrm>
                <a:off x="1258" y="2750"/>
                <a:ext cx="60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66" name="Rectangle 420"/>
              <p:cNvSpPr>
                <a:spLocks noChangeArrowheads="1"/>
              </p:cNvSpPr>
              <p:nvPr/>
            </p:nvSpPr>
            <p:spPr bwMode="auto">
              <a:xfrm>
                <a:off x="1390" y="2749"/>
                <a:ext cx="103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4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67" name="Rectangle 421"/>
              <p:cNvSpPr>
                <a:spLocks noChangeArrowheads="1"/>
              </p:cNvSpPr>
              <p:nvPr/>
            </p:nvSpPr>
            <p:spPr bwMode="auto">
              <a:xfrm>
                <a:off x="1456" y="2749"/>
                <a:ext cx="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68" name="Rectangle 422"/>
              <p:cNvSpPr>
                <a:spLocks noChangeArrowheads="1"/>
              </p:cNvSpPr>
              <p:nvPr/>
            </p:nvSpPr>
            <p:spPr bwMode="auto">
              <a:xfrm>
                <a:off x="2828" y="2749"/>
                <a:ext cx="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69" name="Rectangle 423"/>
              <p:cNvSpPr>
                <a:spLocks noChangeArrowheads="1"/>
              </p:cNvSpPr>
              <p:nvPr/>
            </p:nvSpPr>
            <p:spPr bwMode="auto">
              <a:xfrm>
                <a:off x="3261" y="2749"/>
                <a:ext cx="8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70" name="Rectangle 424"/>
              <p:cNvSpPr>
                <a:spLocks noChangeArrowheads="1"/>
              </p:cNvSpPr>
              <p:nvPr/>
            </p:nvSpPr>
            <p:spPr bwMode="auto">
              <a:xfrm>
                <a:off x="3305" y="2749"/>
                <a:ext cx="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71" name="Rectangle 425"/>
              <p:cNvSpPr>
                <a:spLocks noChangeArrowheads="1"/>
              </p:cNvSpPr>
              <p:nvPr/>
            </p:nvSpPr>
            <p:spPr bwMode="auto">
              <a:xfrm>
                <a:off x="4412" y="2749"/>
                <a:ext cx="8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72" name="Rectangle 426"/>
              <p:cNvSpPr>
                <a:spLocks noChangeArrowheads="1"/>
              </p:cNvSpPr>
              <p:nvPr/>
            </p:nvSpPr>
            <p:spPr bwMode="auto">
              <a:xfrm>
                <a:off x="4456" y="2749"/>
                <a:ext cx="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73" name="Rectangle 427"/>
              <p:cNvSpPr>
                <a:spLocks noChangeArrowheads="1"/>
              </p:cNvSpPr>
              <p:nvPr/>
            </p:nvSpPr>
            <p:spPr bwMode="auto">
              <a:xfrm>
                <a:off x="5385" y="2749"/>
                <a:ext cx="8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74" name="Rectangle 428"/>
              <p:cNvSpPr>
                <a:spLocks noChangeArrowheads="1"/>
              </p:cNvSpPr>
              <p:nvPr/>
            </p:nvSpPr>
            <p:spPr bwMode="auto">
              <a:xfrm>
                <a:off x="5429" y="2749"/>
                <a:ext cx="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75" name="Rectangle 429"/>
              <p:cNvSpPr>
                <a:spLocks noChangeArrowheads="1"/>
              </p:cNvSpPr>
              <p:nvPr/>
            </p:nvSpPr>
            <p:spPr bwMode="auto">
              <a:xfrm>
                <a:off x="547" y="2745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6" name="Line 430"/>
              <p:cNvSpPr>
                <a:spLocks noChangeShapeType="1"/>
              </p:cNvSpPr>
              <p:nvPr/>
            </p:nvSpPr>
            <p:spPr bwMode="auto">
              <a:xfrm>
                <a:off x="547" y="2745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7" name="Line 431"/>
              <p:cNvSpPr>
                <a:spLocks noChangeShapeType="1"/>
              </p:cNvSpPr>
              <p:nvPr/>
            </p:nvSpPr>
            <p:spPr bwMode="auto">
              <a:xfrm>
                <a:off x="547" y="2745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8" name="Rectangle 432"/>
              <p:cNvSpPr>
                <a:spLocks noChangeArrowheads="1"/>
              </p:cNvSpPr>
              <p:nvPr/>
            </p:nvSpPr>
            <p:spPr bwMode="auto">
              <a:xfrm>
                <a:off x="550" y="2745"/>
                <a:ext cx="78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9" name="Line 433"/>
              <p:cNvSpPr>
                <a:spLocks noChangeShapeType="1"/>
              </p:cNvSpPr>
              <p:nvPr/>
            </p:nvSpPr>
            <p:spPr bwMode="auto">
              <a:xfrm>
                <a:off x="550" y="2745"/>
                <a:ext cx="78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0" name="Rectangle 434"/>
              <p:cNvSpPr>
                <a:spLocks noChangeArrowheads="1"/>
              </p:cNvSpPr>
              <p:nvPr/>
            </p:nvSpPr>
            <p:spPr bwMode="auto">
              <a:xfrm>
                <a:off x="1334" y="2745"/>
                <a:ext cx="2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1" name="Line 435"/>
              <p:cNvSpPr>
                <a:spLocks noChangeShapeType="1"/>
              </p:cNvSpPr>
              <p:nvPr/>
            </p:nvSpPr>
            <p:spPr bwMode="auto">
              <a:xfrm>
                <a:off x="1334" y="2745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2" name="Rectangle 436"/>
              <p:cNvSpPr>
                <a:spLocks noChangeArrowheads="1"/>
              </p:cNvSpPr>
              <p:nvPr/>
            </p:nvSpPr>
            <p:spPr bwMode="auto">
              <a:xfrm>
                <a:off x="1358" y="2745"/>
                <a:ext cx="1426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3" name="Line 437"/>
              <p:cNvSpPr>
                <a:spLocks noChangeShapeType="1"/>
              </p:cNvSpPr>
              <p:nvPr/>
            </p:nvSpPr>
            <p:spPr bwMode="auto">
              <a:xfrm>
                <a:off x="1358" y="2745"/>
                <a:ext cx="142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4" name="Rectangle 438"/>
              <p:cNvSpPr>
                <a:spLocks noChangeArrowheads="1"/>
              </p:cNvSpPr>
              <p:nvPr/>
            </p:nvSpPr>
            <p:spPr bwMode="auto">
              <a:xfrm>
                <a:off x="2784" y="2745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5" name="Line 439"/>
              <p:cNvSpPr>
                <a:spLocks noChangeShapeType="1"/>
              </p:cNvSpPr>
              <p:nvPr/>
            </p:nvSpPr>
            <p:spPr bwMode="auto">
              <a:xfrm>
                <a:off x="2784" y="2745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6" name="Line 440"/>
              <p:cNvSpPr>
                <a:spLocks noChangeShapeType="1"/>
              </p:cNvSpPr>
              <p:nvPr/>
            </p:nvSpPr>
            <p:spPr bwMode="auto">
              <a:xfrm>
                <a:off x="2784" y="2745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7" name="Rectangle 441"/>
              <p:cNvSpPr>
                <a:spLocks noChangeArrowheads="1"/>
              </p:cNvSpPr>
              <p:nvPr/>
            </p:nvSpPr>
            <p:spPr bwMode="auto">
              <a:xfrm>
                <a:off x="2788" y="2745"/>
                <a:ext cx="417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8" name="Line 442"/>
              <p:cNvSpPr>
                <a:spLocks noChangeShapeType="1"/>
              </p:cNvSpPr>
              <p:nvPr/>
            </p:nvSpPr>
            <p:spPr bwMode="auto">
              <a:xfrm>
                <a:off x="2788" y="2745"/>
                <a:ext cx="4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9" name="Rectangle 443"/>
              <p:cNvSpPr>
                <a:spLocks noChangeArrowheads="1"/>
              </p:cNvSpPr>
              <p:nvPr/>
            </p:nvSpPr>
            <p:spPr bwMode="auto">
              <a:xfrm>
                <a:off x="3205" y="2745"/>
                <a:ext cx="2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0" name="Line 444"/>
              <p:cNvSpPr>
                <a:spLocks noChangeShapeType="1"/>
              </p:cNvSpPr>
              <p:nvPr/>
            </p:nvSpPr>
            <p:spPr bwMode="auto">
              <a:xfrm>
                <a:off x="3205" y="2745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1" name="Rectangle 445"/>
              <p:cNvSpPr>
                <a:spLocks noChangeArrowheads="1"/>
              </p:cNvSpPr>
              <p:nvPr/>
            </p:nvSpPr>
            <p:spPr bwMode="auto">
              <a:xfrm>
                <a:off x="3229" y="2745"/>
                <a:ext cx="113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2" name="Line 446"/>
              <p:cNvSpPr>
                <a:spLocks noChangeShapeType="1"/>
              </p:cNvSpPr>
              <p:nvPr/>
            </p:nvSpPr>
            <p:spPr bwMode="auto">
              <a:xfrm>
                <a:off x="3229" y="2745"/>
                <a:ext cx="11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3" name="Rectangle 447"/>
              <p:cNvSpPr>
                <a:spLocks noChangeArrowheads="1"/>
              </p:cNvSpPr>
              <p:nvPr/>
            </p:nvSpPr>
            <p:spPr bwMode="auto">
              <a:xfrm>
                <a:off x="4367" y="2745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4" name="Line 448"/>
              <p:cNvSpPr>
                <a:spLocks noChangeShapeType="1"/>
              </p:cNvSpPr>
              <p:nvPr/>
            </p:nvSpPr>
            <p:spPr bwMode="auto">
              <a:xfrm>
                <a:off x="4367" y="2745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5" name="Line 449"/>
              <p:cNvSpPr>
                <a:spLocks noChangeShapeType="1"/>
              </p:cNvSpPr>
              <p:nvPr/>
            </p:nvSpPr>
            <p:spPr bwMode="auto">
              <a:xfrm>
                <a:off x="4367" y="2745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6" name="Rectangle 450"/>
              <p:cNvSpPr>
                <a:spLocks noChangeArrowheads="1"/>
              </p:cNvSpPr>
              <p:nvPr/>
            </p:nvSpPr>
            <p:spPr bwMode="auto">
              <a:xfrm>
                <a:off x="4371" y="2745"/>
                <a:ext cx="969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7" name="Line 451"/>
              <p:cNvSpPr>
                <a:spLocks noChangeShapeType="1"/>
              </p:cNvSpPr>
              <p:nvPr/>
            </p:nvSpPr>
            <p:spPr bwMode="auto">
              <a:xfrm>
                <a:off x="4371" y="2745"/>
                <a:ext cx="96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8" name="Rectangle 452"/>
              <p:cNvSpPr>
                <a:spLocks noChangeArrowheads="1"/>
              </p:cNvSpPr>
              <p:nvPr/>
            </p:nvSpPr>
            <p:spPr bwMode="auto">
              <a:xfrm>
                <a:off x="5340" y="2745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9" name="Line 453"/>
              <p:cNvSpPr>
                <a:spLocks noChangeShapeType="1"/>
              </p:cNvSpPr>
              <p:nvPr/>
            </p:nvSpPr>
            <p:spPr bwMode="auto">
              <a:xfrm>
                <a:off x="5340" y="2745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0" name="Line 454"/>
              <p:cNvSpPr>
                <a:spLocks noChangeShapeType="1"/>
              </p:cNvSpPr>
              <p:nvPr/>
            </p:nvSpPr>
            <p:spPr bwMode="auto">
              <a:xfrm>
                <a:off x="5340" y="2745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1" name="Rectangle 455"/>
              <p:cNvSpPr>
                <a:spLocks noChangeArrowheads="1"/>
              </p:cNvSpPr>
              <p:nvPr/>
            </p:nvSpPr>
            <p:spPr bwMode="auto">
              <a:xfrm>
                <a:off x="5343" y="2745"/>
                <a:ext cx="114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2" name="Line 456"/>
              <p:cNvSpPr>
                <a:spLocks noChangeShapeType="1"/>
              </p:cNvSpPr>
              <p:nvPr/>
            </p:nvSpPr>
            <p:spPr bwMode="auto">
              <a:xfrm>
                <a:off x="5343" y="2745"/>
                <a:ext cx="114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3" name="Rectangle 457"/>
              <p:cNvSpPr>
                <a:spLocks noChangeArrowheads="1"/>
              </p:cNvSpPr>
              <p:nvPr/>
            </p:nvSpPr>
            <p:spPr bwMode="auto">
              <a:xfrm>
                <a:off x="6483" y="2745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4" name="Line 458"/>
              <p:cNvSpPr>
                <a:spLocks noChangeShapeType="1"/>
              </p:cNvSpPr>
              <p:nvPr/>
            </p:nvSpPr>
            <p:spPr bwMode="auto">
              <a:xfrm>
                <a:off x="6483" y="2745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5" name="Line 459"/>
              <p:cNvSpPr>
                <a:spLocks noChangeShapeType="1"/>
              </p:cNvSpPr>
              <p:nvPr/>
            </p:nvSpPr>
            <p:spPr bwMode="auto">
              <a:xfrm>
                <a:off x="6483" y="2745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6" name="Rectangle 460"/>
              <p:cNvSpPr>
                <a:spLocks noChangeArrowheads="1"/>
              </p:cNvSpPr>
              <p:nvPr/>
            </p:nvSpPr>
            <p:spPr bwMode="auto">
              <a:xfrm>
                <a:off x="547" y="2749"/>
                <a:ext cx="3" cy="1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7" name="Line 461"/>
              <p:cNvSpPr>
                <a:spLocks noChangeShapeType="1"/>
              </p:cNvSpPr>
              <p:nvPr/>
            </p:nvSpPr>
            <p:spPr bwMode="auto">
              <a:xfrm>
                <a:off x="547" y="2749"/>
                <a:ext cx="0" cy="1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8" name="Rectangle 462"/>
              <p:cNvSpPr>
                <a:spLocks noChangeArrowheads="1"/>
              </p:cNvSpPr>
              <p:nvPr/>
            </p:nvSpPr>
            <p:spPr bwMode="auto">
              <a:xfrm>
                <a:off x="1334" y="2749"/>
                <a:ext cx="24" cy="1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9" name="Line 463"/>
              <p:cNvSpPr>
                <a:spLocks noChangeShapeType="1"/>
              </p:cNvSpPr>
              <p:nvPr/>
            </p:nvSpPr>
            <p:spPr bwMode="auto">
              <a:xfrm>
                <a:off x="1334" y="2749"/>
                <a:ext cx="0" cy="1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0" name="Rectangle 464"/>
              <p:cNvSpPr>
                <a:spLocks noChangeArrowheads="1"/>
              </p:cNvSpPr>
              <p:nvPr/>
            </p:nvSpPr>
            <p:spPr bwMode="auto">
              <a:xfrm>
                <a:off x="2784" y="2749"/>
                <a:ext cx="4" cy="1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1" name="Line 465"/>
              <p:cNvSpPr>
                <a:spLocks noChangeShapeType="1"/>
              </p:cNvSpPr>
              <p:nvPr/>
            </p:nvSpPr>
            <p:spPr bwMode="auto">
              <a:xfrm>
                <a:off x="2784" y="2749"/>
                <a:ext cx="0" cy="1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2" name="Rectangle 466"/>
              <p:cNvSpPr>
                <a:spLocks noChangeArrowheads="1"/>
              </p:cNvSpPr>
              <p:nvPr/>
            </p:nvSpPr>
            <p:spPr bwMode="auto">
              <a:xfrm>
                <a:off x="3205" y="2749"/>
                <a:ext cx="24" cy="1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3" name="Line 467"/>
              <p:cNvSpPr>
                <a:spLocks noChangeShapeType="1"/>
              </p:cNvSpPr>
              <p:nvPr/>
            </p:nvSpPr>
            <p:spPr bwMode="auto">
              <a:xfrm>
                <a:off x="3205" y="2749"/>
                <a:ext cx="0" cy="1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4" name="Rectangle 468"/>
              <p:cNvSpPr>
                <a:spLocks noChangeArrowheads="1"/>
              </p:cNvSpPr>
              <p:nvPr/>
            </p:nvSpPr>
            <p:spPr bwMode="auto">
              <a:xfrm>
                <a:off x="4367" y="2749"/>
                <a:ext cx="4" cy="1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5" name="Line 469"/>
              <p:cNvSpPr>
                <a:spLocks noChangeShapeType="1"/>
              </p:cNvSpPr>
              <p:nvPr/>
            </p:nvSpPr>
            <p:spPr bwMode="auto">
              <a:xfrm>
                <a:off x="4367" y="2749"/>
                <a:ext cx="0" cy="1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6" name="Rectangle 470"/>
              <p:cNvSpPr>
                <a:spLocks noChangeArrowheads="1"/>
              </p:cNvSpPr>
              <p:nvPr/>
            </p:nvSpPr>
            <p:spPr bwMode="auto">
              <a:xfrm>
                <a:off x="5340" y="2749"/>
                <a:ext cx="3" cy="1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7" name="Line 471"/>
              <p:cNvSpPr>
                <a:spLocks noChangeShapeType="1"/>
              </p:cNvSpPr>
              <p:nvPr/>
            </p:nvSpPr>
            <p:spPr bwMode="auto">
              <a:xfrm>
                <a:off x="5340" y="2749"/>
                <a:ext cx="0" cy="1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8" name="Rectangle 472"/>
              <p:cNvSpPr>
                <a:spLocks noChangeArrowheads="1"/>
              </p:cNvSpPr>
              <p:nvPr/>
            </p:nvSpPr>
            <p:spPr bwMode="auto">
              <a:xfrm>
                <a:off x="6483" y="2749"/>
                <a:ext cx="4" cy="1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9" name="Line 473"/>
              <p:cNvSpPr>
                <a:spLocks noChangeShapeType="1"/>
              </p:cNvSpPr>
              <p:nvPr/>
            </p:nvSpPr>
            <p:spPr bwMode="auto">
              <a:xfrm>
                <a:off x="6483" y="2749"/>
                <a:ext cx="0" cy="1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0" name="Rectangle 474"/>
              <p:cNvSpPr>
                <a:spLocks noChangeArrowheads="1"/>
              </p:cNvSpPr>
              <p:nvPr/>
            </p:nvSpPr>
            <p:spPr bwMode="auto">
              <a:xfrm>
                <a:off x="592" y="2885"/>
                <a:ext cx="436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LOTE (2 )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21" name="Rectangle 475"/>
              <p:cNvSpPr>
                <a:spLocks noChangeArrowheads="1"/>
              </p:cNvSpPr>
              <p:nvPr/>
            </p:nvSpPr>
            <p:spPr bwMode="auto">
              <a:xfrm>
                <a:off x="982" y="2885"/>
                <a:ext cx="60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22" name="Rectangle 476"/>
              <p:cNvSpPr>
                <a:spLocks noChangeArrowheads="1"/>
              </p:cNvSpPr>
              <p:nvPr/>
            </p:nvSpPr>
            <p:spPr bwMode="auto">
              <a:xfrm>
                <a:off x="592" y="2993"/>
                <a:ext cx="528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Fine Arts (1)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23" name="Rectangle 477"/>
              <p:cNvSpPr>
                <a:spLocks noChangeArrowheads="1"/>
              </p:cNvSpPr>
              <p:nvPr/>
            </p:nvSpPr>
            <p:spPr bwMode="auto">
              <a:xfrm>
                <a:off x="1070" y="2993"/>
                <a:ext cx="60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24" name="Rectangle 478"/>
              <p:cNvSpPr>
                <a:spLocks noChangeArrowheads="1"/>
              </p:cNvSpPr>
              <p:nvPr/>
            </p:nvSpPr>
            <p:spPr bwMode="auto">
              <a:xfrm>
                <a:off x="592" y="3101"/>
                <a:ext cx="324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P.E. (1)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25" name="Rectangle 479"/>
              <p:cNvSpPr>
                <a:spLocks noChangeArrowheads="1"/>
              </p:cNvSpPr>
              <p:nvPr/>
            </p:nvSpPr>
            <p:spPr bwMode="auto">
              <a:xfrm>
                <a:off x="873" y="3101"/>
                <a:ext cx="60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26" name="Rectangle 480"/>
              <p:cNvSpPr>
                <a:spLocks noChangeArrowheads="1"/>
              </p:cNvSpPr>
              <p:nvPr/>
            </p:nvSpPr>
            <p:spPr bwMode="auto">
              <a:xfrm>
                <a:off x="592" y="3210"/>
                <a:ext cx="491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Health (0.5)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27" name="Rectangle 481"/>
              <p:cNvSpPr>
                <a:spLocks noChangeArrowheads="1"/>
              </p:cNvSpPr>
              <p:nvPr/>
            </p:nvSpPr>
            <p:spPr bwMode="auto">
              <a:xfrm>
                <a:off x="1036" y="3210"/>
                <a:ext cx="60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28" name="Rectangle 482"/>
              <p:cNvSpPr>
                <a:spLocks noChangeArrowheads="1"/>
              </p:cNvSpPr>
              <p:nvPr/>
            </p:nvSpPr>
            <p:spPr bwMode="auto">
              <a:xfrm>
                <a:off x="592" y="3318"/>
                <a:ext cx="573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Electives (5.5)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29" name="Rectangle 483"/>
              <p:cNvSpPr>
                <a:spLocks noChangeArrowheads="1"/>
              </p:cNvSpPr>
              <p:nvPr/>
            </p:nvSpPr>
            <p:spPr bwMode="auto">
              <a:xfrm>
                <a:off x="1114" y="3318"/>
                <a:ext cx="60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30" name="Rectangle 484"/>
              <p:cNvSpPr>
                <a:spLocks noChangeArrowheads="1"/>
              </p:cNvSpPr>
              <p:nvPr/>
            </p:nvSpPr>
            <p:spPr bwMode="auto">
              <a:xfrm>
                <a:off x="1390" y="2870"/>
                <a:ext cx="103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5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31" name="Rectangle 485"/>
              <p:cNvSpPr>
                <a:spLocks noChangeArrowheads="1"/>
              </p:cNvSpPr>
              <p:nvPr/>
            </p:nvSpPr>
            <p:spPr bwMode="auto">
              <a:xfrm>
                <a:off x="1456" y="2868"/>
                <a:ext cx="123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32" name="Rectangle 486"/>
              <p:cNvSpPr>
                <a:spLocks noChangeArrowheads="1"/>
              </p:cNvSpPr>
              <p:nvPr/>
            </p:nvSpPr>
            <p:spPr bwMode="auto">
              <a:xfrm>
                <a:off x="1539" y="2868"/>
                <a:ext cx="824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APS (Required for 9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33" name="Rectangle 487"/>
              <p:cNvSpPr>
                <a:spLocks noChangeArrowheads="1"/>
              </p:cNvSpPr>
              <p:nvPr/>
            </p:nvSpPr>
            <p:spPr bwMode="auto">
              <a:xfrm>
                <a:off x="2309" y="2857"/>
                <a:ext cx="79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th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34" name="Rectangle 488"/>
              <p:cNvSpPr>
                <a:spLocks noChangeArrowheads="1"/>
              </p:cNvSpPr>
              <p:nvPr/>
            </p:nvSpPr>
            <p:spPr bwMode="auto">
              <a:xfrm>
                <a:off x="2357" y="2868"/>
                <a:ext cx="60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35" name="Rectangle 489"/>
              <p:cNvSpPr>
                <a:spLocks noChangeArrowheads="1"/>
              </p:cNvSpPr>
              <p:nvPr/>
            </p:nvSpPr>
            <p:spPr bwMode="auto">
              <a:xfrm>
                <a:off x="2380" y="2868"/>
                <a:ext cx="313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Grade)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36" name="Rectangle 490"/>
              <p:cNvSpPr>
                <a:spLocks noChangeArrowheads="1"/>
              </p:cNvSpPr>
              <p:nvPr/>
            </p:nvSpPr>
            <p:spPr bwMode="auto">
              <a:xfrm>
                <a:off x="2648" y="2870"/>
                <a:ext cx="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37" name="Rectangle 491"/>
              <p:cNvSpPr>
                <a:spLocks noChangeArrowheads="1"/>
              </p:cNvSpPr>
              <p:nvPr/>
            </p:nvSpPr>
            <p:spPr bwMode="auto">
              <a:xfrm>
                <a:off x="2828" y="2870"/>
                <a:ext cx="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38" name="Rectangle 492"/>
              <p:cNvSpPr>
                <a:spLocks noChangeArrowheads="1"/>
              </p:cNvSpPr>
              <p:nvPr/>
            </p:nvSpPr>
            <p:spPr bwMode="auto">
              <a:xfrm>
                <a:off x="3261" y="2870"/>
                <a:ext cx="8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39" name="Rectangle 493"/>
              <p:cNvSpPr>
                <a:spLocks noChangeArrowheads="1"/>
              </p:cNvSpPr>
              <p:nvPr/>
            </p:nvSpPr>
            <p:spPr bwMode="auto">
              <a:xfrm>
                <a:off x="3305" y="2870"/>
                <a:ext cx="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40" name="Rectangle 494"/>
              <p:cNvSpPr>
                <a:spLocks noChangeArrowheads="1"/>
              </p:cNvSpPr>
              <p:nvPr/>
            </p:nvSpPr>
            <p:spPr bwMode="auto">
              <a:xfrm>
                <a:off x="4412" y="2870"/>
                <a:ext cx="8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41" name="Rectangle 495"/>
              <p:cNvSpPr>
                <a:spLocks noChangeArrowheads="1"/>
              </p:cNvSpPr>
              <p:nvPr/>
            </p:nvSpPr>
            <p:spPr bwMode="auto">
              <a:xfrm>
                <a:off x="4456" y="2870"/>
                <a:ext cx="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42" name="Rectangle 496"/>
              <p:cNvSpPr>
                <a:spLocks noChangeArrowheads="1"/>
              </p:cNvSpPr>
              <p:nvPr/>
            </p:nvSpPr>
            <p:spPr bwMode="auto">
              <a:xfrm>
                <a:off x="5385" y="2870"/>
                <a:ext cx="8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43" name="Rectangle 497"/>
              <p:cNvSpPr>
                <a:spLocks noChangeArrowheads="1"/>
              </p:cNvSpPr>
              <p:nvPr/>
            </p:nvSpPr>
            <p:spPr bwMode="auto">
              <a:xfrm>
                <a:off x="5429" y="2870"/>
                <a:ext cx="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44" name="Rectangle 498"/>
              <p:cNvSpPr>
                <a:spLocks noChangeArrowheads="1"/>
              </p:cNvSpPr>
              <p:nvPr/>
            </p:nvSpPr>
            <p:spPr bwMode="auto">
              <a:xfrm>
                <a:off x="547" y="2858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5" name="Line 499"/>
              <p:cNvSpPr>
                <a:spLocks noChangeShapeType="1"/>
              </p:cNvSpPr>
              <p:nvPr/>
            </p:nvSpPr>
            <p:spPr bwMode="auto">
              <a:xfrm>
                <a:off x="547" y="2858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6" name="Line 500"/>
              <p:cNvSpPr>
                <a:spLocks noChangeShapeType="1"/>
              </p:cNvSpPr>
              <p:nvPr/>
            </p:nvSpPr>
            <p:spPr bwMode="auto">
              <a:xfrm>
                <a:off x="547" y="2858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7" name="Rectangle 501"/>
              <p:cNvSpPr>
                <a:spLocks noChangeArrowheads="1"/>
              </p:cNvSpPr>
              <p:nvPr/>
            </p:nvSpPr>
            <p:spPr bwMode="auto">
              <a:xfrm>
                <a:off x="550" y="2858"/>
                <a:ext cx="78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8" name="Line 502"/>
              <p:cNvSpPr>
                <a:spLocks noChangeShapeType="1"/>
              </p:cNvSpPr>
              <p:nvPr/>
            </p:nvSpPr>
            <p:spPr bwMode="auto">
              <a:xfrm>
                <a:off x="550" y="2858"/>
                <a:ext cx="78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9" name="Rectangle 503"/>
              <p:cNvSpPr>
                <a:spLocks noChangeArrowheads="1"/>
              </p:cNvSpPr>
              <p:nvPr/>
            </p:nvSpPr>
            <p:spPr bwMode="auto">
              <a:xfrm>
                <a:off x="1334" y="2858"/>
                <a:ext cx="2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0" name="Line 504"/>
              <p:cNvSpPr>
                <a:spLocks noChangeShapeType="1"/>
              </p:cNvSpPr>
              <p:nvPr/>
            </p:nvSpPr>
            <p:spPr bwMode="auto">
              <a:xfrm>
                <a:off x="1334" y="2858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1" name="Rectangle 505"/>
              <p:cNvSpPr>
                <a:spLocks noChangeArrowheads="1"/>
              </p:cNvSpPr>
              <p:nvPr/>
            </p:nvSpPr>
            <p:spPr bwMode="auto">
              <a:xfrm>
                <a:off x="1358" y="2858"/>
                <a:ext cx="1426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2" name="Line 506"/>
              <p:cNvSpPr>
                <a:spLocks noChangeShapeType="1"/>
              </p:cNvSpPr>
              <p:nvPr/>
            </p:nvSpPr>
            <p:spPr bwMode="auto">
              <a:xfrm>
                <a:off x="1358" y="2858"/>
                <a:ext cx="142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3" name="Rectangle 507"/>
              <p:cNvSpPr>
                <a:spLocks noChangeArrowheads="1"/>
              </p:cNvSpPr>
              <p:nvPr/>
            </p:nvSpPr>
            <p:spPr bwMode="auto">
              <a:xfrm>
                <a:off x="2784" y="2858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4" name="Line 508"/>
              <p:cNvSpPr>
                <a:spLocks noChangeShapeType="1"/>
              </p:cNvSpPr>
              <p:nvPr/>
            </p:nvSpPr>
            <p:spPr bwMode="auto">
              <a:xfrm>
                <a:off x="2784" y="2858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5" name="Line 509"/>
              <p:cNvSpPr>
                <a:spLocks noChangeShapeType="1"/>
              </p:cNvSpPr>
              <p:nvPr/>
            </p:nvSpPr>
            <p:spPr bwMode="auto">
              <a:xfrm>
                <a:off x="2784" y="2858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6" name="Rectangle 510"/>
              <p:cNvSpPr>
                <a:spLocks noChangeArrowheads="1"/>
              </p:cNvSpPr>
              <p:nvPr/>
            </p:nvSpPr>
            <p:spPr bwMode="auto">
              <a:xfrm>
                <a:off x="2788" y="2858"/>
                <a:ext cx="417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7" name="Line 511"/>
              <p:cNvSpPr>
                <a:spLocks noChangeShapeType="1"/>
              </p:cNvSpPr>
              <p:nvPr/>
            </p:nvSpPr>
            <p:spPr bwMode="auto">
              <a:xfrm>
                <a:off x="2788" y="2858"/>
                <a:ext cx="4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8" name="Rectangle 512"/>
              <p:cNvSpPr>
                <a:spLocks noChangeArrowheads="1"/>
              </p:cNvSpPr>
              <p:nvPr/>
            </p:nvSpPr>
            <p:spPr bwMode="auto">
              <a:xfrm>
                <a:off x="3205" y="2858"/>
                <a:ext cx="2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9" name="Line 513"/>
              <p:cNvSpPr>
                <a:spLocks noChangeShapeType="1"/>
              </p:cNvSpPr>
              <p:nvPr/>
            </p:nvSpPr>
            <p:spPr bwMode="auto">
              <a:xfrm>
                <a:off x="3205" y="2858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0" name="Rectangle 514"/>
              <p:cNvSpPr>
                <a:spLocks noChangeArrowheads="1"/>
              </p:cNvSpPr>
              <p:nvPr/>
            </p:nvSpPr>
            <p:spPr bwMode="auto">
              <a:xfrm>
                <a:off x="3229" y="2858"/>
                <a:ext cx="113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1" name="Line 515"/>
              <p:cNvSpPr>
                <a:spLocks noChangeShapeType="1"/>
              </p:cNvSpPr>
              <p:nvPr/>
            </p:nvSpPr>
            <p:spPr bwMode="auto">
              <a:xfrm>
                <a:off x="3229" y="2858"/>
                <a:ext cx="11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2" name="Rectangle 516"/>
              <p:cNvSpPr>
                <a:spLocks noChangeArrowheads="1"/>
              </p:cNvSpPr>
              <p:nvPr/>
            </p:nvSpPr>
            <p:spPr bwMode="auto">
              <a:xfrm>
                <a:off x="4367" y="2858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3" name="Line 517"/>
              <p:cNvSpPr>
                <a:spLocks noChangeShapeType="1"/>
              </p:cNvSpPr>
              <p:nvPr/>
            </p:nvSpPr>
            <p:spPr bwMode="auto">
              <a:xfrm>
                <a:off x="4367" y="2858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4" name="Line 518"/>
              <p:cNvSpPr>
                <a:spLocks noChangeShapeType="1"/>
              </p:cNvSpPr>
              <p:nvPr/>
            </p:nvSpPr>
            <p:spPr bwMode="auto">
              <a:xfrm>
                <a:off x="4367" y="2858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5" name="Rectangle 519"/>
              <p:cNvSpPr>
                <a:spLocks noChangeArrowheads="1"/>
              </p:cNvSpPr>
              <p:nvPr/>
            </p:nvSpPr>
            <p:spPr bwMode="auto">
              <a:xfrm>
                <a:off x="4371" y="2858"/>
                <a:ext cx="969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6" name="Line 520"/>
              <p:cNvSpPr>
                <a:spLocks noChangeShapeType="1"/>
              </p:cNvSpPr>
              <p:nvPr/>
            </p:nvSpPr>
            <p:spPr bwMode="auto">
              <a:xfrm>
                <a:off x="4371" y="2858"/>
                <a:ext cx="96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7" name="Rectangle 521"/>
              <p:cNvSpPr>
                <a:spLocks noChangeArrowheads="1"/>
              </p:cNvSpPr>
              <p:nvPr/>
            </p:nvSpPr>
            <p:spPr bwMode="auto">
              <a:xfrm>
                <a:off x="5340" y="2858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8" name="Line 522"/>
              <p:cNvSpPr>
                <a:spLocks noChangeShapeType="1"/>
              </p:cNvSpPr>
              <p:nvPr/>
            </p:nvSpPr>
            <p:spPr bwMode="auto">
              <a:xfrm>
                <a:off x="5340" y="2858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9" name="Line 523"/>
              <p:cNvSpPr>
                <a:spLocks noChangeShapeType="1"/>
              </p:cNvSpPr>
              <p:nvPr/>
            </p:nvSpPr>
            <p:spPr bwMode="auto">
              <a:xfrm>
                <a:off x="5340" y="2858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0" name="Rectangle 524"/>
              <p:cNvSpPr>
                <a:spLocks noChangeArrowheads="1"/>
              </p:cNvSpPr>
              <p:nvPr/>
            </p:nvSpPr>
            <p:spPr bwMode="auto">
              <a:xfrm>
                <a:off x="5343" y="2858"/>
                <a:ext cx="114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1" name="Line 525"/>
              <p:cNvSpPr>
                <a:spLocks noChangeShapeType="1"/>
              </p:cNvSpPr>
              <p:nvPr/>
            </p:nvSpPr>
            <p:spPr bwMode="auto">
              <a:xfrm>
                <a:off x="5343" y="2858"/>
                <a:ext cx="114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2" name="Rectangle 526"/>
              <p:cNvSpPr>
                <a:spLocks noChangeArrowheads="1"/>
              </p:cNvSpPr>
              <p:nvPr/>
            </p:nvSpPr>
            <p:spPr bwMode="auto">
              <a:xfrm>
                <a:off x="6483" y="2858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3" name="Line 527"/>
              <p:cNvSpPr>
                <a:spLocks noChangeShapeType="1"/>
              </p:cNvSpPr>
              <p:nvPr/>
            </p:nvSpPr>
            <p:spPr bwMode="auto">
              <a:xfrm>
                <a:off x="6483" y="2858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4" name="Line 528"/>
              <p:cNvSpPr>
                <a:spLocks noChangeShapeType="1"/>
              </p:cNvSpPr>
              <p:nvPr/>
            </p:nvSpPr>
            <p:spPr bwMode="auto">
              <a:xfrm>
                <a:off x="6483" y="2858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5" name="Rectangle 529"/>
              <p:cNvSpPr>
                <a:spLocks noChangeArrowheads="1"/>
              </p:cNvSpPr>
              <p:nvPr/>
            </p:nvSpPr>
            <p:spPr bwMode="auto">
              <a:xfrm>
                <a:off x="547" y="2862"/>
                <a:ext cx="3" cy="12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6" name="Line 530"/>
              <p:cNvSpPr>
                <a:spLocks noChangeShapeType="1"/>
              </p:cNvSpPr>
              <p:nvPr/>
            </p:nvSpPr>
            <p:spPr bwMode="auto">
              <a:xfrm>
                <a:off x="547" y="2862"/>
                <a:ext cx="0" cy="1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7" name="Rectangle 531"/>
              <p:cNvSpPr>
                <a:spLocks noChangeArrowheads="1"/>
              </p:cNvSpPr>
              <p:nvPr/>
            </p:nvSpPr>
            <p:spPr bwMode="auto">
              <a:xfrm>
                <a:off x="1334" y="2862"/>
                <a:ext cx="24" cy="12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8" name="Line 532"/>
              <p:cNvSpPr>
                <a:spLocks noChangeShapeType="1"/>
              </p:cNvSpPr>
              <p:nvPr/>
            </p:nvSpPr>
            <p:spPr bwMode="auto">
              <a:xfrm>
                <a:off x="1334" y="2862"/>
                <a:ext cx="0" cy="1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9" name="Rectangle 533"/>
              <p:cNvSpPr>
                <a:spLocks noChangeArrowheads="1"/>
              </p:cNvSpPr>
              <p:nvPr/>
            </p:nvSpPr>
            <p:spPr bwMode="auto">
              <a:xfrm>
                <a:off x="2784" y="2862"/>
                <a:ext cx="4" cy="12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0" name="Line 534"/>
              <p:cNvSpPr>
                <a:spLocks noChangeShapeType="1"/>
              </p:cNvSpPr>
              <p:nvPr/>
            </p:nvSpPr>
            <p:spPr bwMode="auto">
              <a:xfrm>
                <a:off x="2784" y="2862"/>
                <a:ext cx="0" cy="1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1" name="Rectangle 535"/>
              <p:cNvSpPr>
                <a:spLocks noChangeArrowheads="1"/>
              </p:cNvSpPr>
              <p:nvPr/>
            </p:nvSpPr>
            <p:spPr bwMode="auto">
              <a:xfrm>
                <a:off x="3205" y="2862"/>
                <a:ext cx="24" cy="12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2" name="Line 536"/>
              <p:cNvSpPr>
                <a:spLocks noChangeShapeType="1"/>
              </p:cNvSpPr>
              <p:nvPr/>
            </p:nvSpPr>
            <p:spPr bwMode="auto">
              <a:xfrm>
                <a:off x="3205" y="2862"/>
                <a:ext cx="0" cy="1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3" name="Rectangle 537"/>
              <p:cNvSpPr>
                <a:spLocks noChangeArrowheads="1"/>
              </p:cNvSpPr>
              <p:nvPr/>
            </p:nvSpPr>
            <p:spPr bwMode="auto">
              <a:xfrm>
                <a:off x="4367" y="2862"/>
                <a:ext cx="4" cy="12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4" name="Line 538"/>
              <p:cNvSpPr>
                <a:spLocks noChangeShapeType="1"/>
              </p:cNvSpPr>
              <p:nvPr/>
            </p:nvSpPr>
            <p:spPr bwMode="auto">
              <a:xfrm>
                <a:off x="4367" y="2862"/>
                <a:ext cx="0" cy="1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5" name="Rectangle 539"/>
              <p:cNvSpPr>
                <a:spLocks noChangeArrowheads="1"/>
              </p:cNvSpPr>
              <p:nvPr/>
            </p:nvSpPr>
            <p:spPr bwMode="auto">
              <a:xfrm>
                <a:off x="5340" y="2862"/>
                <a:ext cx="3" cy="12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6" name="Line 540"/>
              <p:cNvSpPr>
                <a:spLocks noChangeShapeType="1"/>
              </p:cNvSpPr>
              <p:nvPr/>
            </p:nvSpPr>
            <p:spPr bwMode="auto">
              <a:xfrm>
                <a:off x="5340" y="2862"/>
                <a:ext cx="0" cy="1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7" name="Rectangle 541"/>
              <p:cNvSpPr>
                <a:spLocks noChangeArrowheads="1"/>
              </p:cNvSpPr>
              <p:nvPr/>
            </p:nvSpPr>
            <p:spPr bwMode="auto">
              <a:xfrm>
                <a:off x="6483" y="2862"/>
                <a:ext cx="4" cy="12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8" name="Line 542"/>
              <p:cNvSpPr>
                <a:spLocks noChangeShapeType="1"/>
              </p:cNvSpPr>
              <p:nvPr/>
            </p:nvSpPr>
            <p:spPr bwMode="auto">
              <a:xfrm>
                <a:off x="6483" y="2862"/>
                <a:ext cx="0" cy="1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9" name="Rectangle 543"/>
              <p:cNvSpPr>
                <a:spLocks noChangeArrowheads="1"/>
              </p:cNvSpPr>
              <p:nvPr/>
            </p:nvSpPr>
            <p:spPr bwMode="auto">
              <a:xfrm>
                <a:off x="1390" y="2991"/>
                <a:ext cx="8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90" name="Rectangle 544"/>
              <p:cNvSpPr>
                <a:spLocks noChangeArrowheads="1"/>
              </p:cNvSpPr>
              <p:nvPr/>
            </p:nvSpPr>
            <p:spPr bwMode="auto">
              <a:xfrm>
                <a:off x="1434" y="2991"/>
                <a:ext cx="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91" name="Rectangle 545"/>
              <p:cNvSpPr>
                <a:spLocks noChangeArrowheads="1"/>
              </p:cNvSpPr>
              <p:nvPr/>
            </p:nvSpPr>
            <p:spPr bwMode="auto">
              <a:xfrm>
                <a:off x="2828" y="2991"/>
                <a:ext cx="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92" name="Rectangle 546"/>
              <p:cNvSpPr>
                <a:spLocks noChangeArrowheads="1"/>
              </p:cNvSpPr>
              <p:nvPr/>
            </p:nvSpPr>
            <p:spPr bwMode="auto">
              <a:xfrm>
                <a:off x="3261" y="2991"/>
                <a:ext cx="8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93" name="Rectangle 547"/>
              <p:cNvSpPr>
                <a:spLocks noChangeArrowheads="1"/>
              </p:cNvSpPr>
              <p:nvPr/>
            </p:nvSpPr>
            <p:spPr bwMode="auto">
              <a:xfrm>
                <a:off x="3305" y="2991"/>
                <a:ext cx="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94" name="Rectangle 548"/>
              <p:cNvSpPr>
                <a:spLocks noChangeArrowheads="1"/>
              </p:cNvSpPr>
              <p:nvPr/>
            </p:nvSpPr>
            <p:spPr bwMode="auto">
              <a:xfrm>
                <a:off x="4412" y="2991"/>
                <a:ext cx="8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95" name="Rectangle 549"/>
              <p:cNvSpPr>
                <a:spLocks noChangeArrowheads="1"/>
              </p:cNvSpPr>
              <p:nvPr/>
            </p:nvSpPr>
            <p:spPr bwMode="auto">
              <a:xfrm>
                <a:off x="4456" y="2991"/>
                <a:ext cx="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96" name="Rectangle 550"/>
              <p:cNvSpPr>
                <a:spLocks noChangeArrowheads="1"/>
              </p:cNvSpPr>
              <p:nvPr/>
            </p:nvSpPr>
            <p:spPr bwMode="auto">
              <a:xfrm>
                <a:off x="5385" y="2991"/>
                <a:ext cx="8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97" name="Rectangle 551"/>
              <p:cNvSpPr>
                <a:spLocks noChangeArrowheads="1"/>
              </p:cNvSpPr>
              <p:nvPr/>
            </p:nvSpPr>
            <p:spPr bwMode="auto">
              <a:xfrm>
                <a:off x="5429" y="2991"/>
                <a:ext cx="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98" name="Rectangle 552"/>
              <p:cNvSpPr>
                <a:spLocks noChangeArrowheads="1"/>
              </p:cNvSpPr>
              <p:nvPr/>
            </p:nvSpPr>
            <p:spPr bwMode="auto">
              <a:xfrm>
                <a:off x="547" y="2985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9" name="Line 553"/>
              <p:cNvSpPr>
                <a:spLocks noChangeShapeType="1"/>
              </p:cNvSpPr>
              <p:nvPr/>
            </p:nvSpPr>
            <p:spPr bwMode="auto">
              <a:xfrm>
                <a:off x="547" y="2985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0" name="Line 554"/>
              <p:cNvSpPr>
                <a:spLocks noChangeShapeType="1"/>
              </p:cNvSpPr>
              <p:nvPr/>
            </p:nvSpPr>
            <p:spPr bwMode="auto">
              <a:xfrm>
                <a:off x="547" y="2985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1" name="Rectangle 555"/>
              <p:cNvSpPr>
                <a:spLocks noChangeArrowheads="1"/>
              </p:cNvSpPr>
              <p:nvPr/>
            </p:nvSpPr>
            <p:spPr bwMode="auto">
              <a:xfrm>
                <a:off x="1334" y="2985"/>
                <a:ext cx="2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2" name="Line 556"/>
              <p:cNvSpPr>
                <a:spLocks noChangeShapeType="1"/>
              </p:cNvSpPr>
              <p:nvPr/>
            </p:nvSpPr>
            <p:spPr bwMode="auto">
              <a:xfrm>
                <a:off x="1334" y="2985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3" name="Rectangle 557"/>
              <p:cNvSpPr>
                <a:spLocks noChangeArrowheads="1"/>
              </p:cNvSpPr>
              <p:nvPr/>
            </p:nvSpPr>
            <p:spPr bwMode="auto">
              <a:xfrm>
                <a:off x="1358" y="2985"/>
                <a:ext cx="1426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4" name="Line 558"/>
              <p:cNvSpPr>
                <a:spLocks noChangeShapeType="1"/>
              </p:cNvSpPr>
              <p:nvPr/>
            </p:nvSpPr>
            <p:spPr bwMode="auto">
              <a:xfrm>
                <a:off x="1358" y="2985"/>
                <a:ext cx="142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5" name="Rectangle 559"/>
              <p:cNvSpPr>
                <a:spLocks noChangeArrowheads="1"/>
              </p:cNvSpPr>
              <p:nvPr/>
            </p:nvSpPr>
            <p:spPr bwMode="auto">
              <a:xfrm>
                <a:off x="2784" y="2985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6" name="Line 560"/>
              <p:cNvSpPr>
                <a:spLocks noChangeShapeType="1"/>
              </p:cNvSpPr>
              <p:nvPr/>
            </p:nvSpPr>
            <p:spPr bwMode="auto">
              <a:xfrm>
                <a:off x="2784" y="2985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7" name="Line 561"/>
              <p:cNvSpPr>
                <a:spLocks noChangeShapeType="1"/>
              </p:cNvSpPr>
              <p:nvPr/>
            </p:nvSpPr>
            <p:spPr bwMode="auto">
              <a:xfrm>
                <a:off x="2784" y="2985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8" name="Rectangle 562"/>
              <p:cNvSpPr>
                <a:spLocks noChangeArrowheads="1"/>
              </p:cNvSpPr>
              <p:nvPr/>
            </p:nvSpPr>
            <p:spPr bwMode="auto">
              <a:xfrm>
                <a:off x="2788" y="2985"/>
                <a:ext cx="417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9" name="Line 563"/>
              <p:cNvSpPr>
                <a:spLocks noChangeShapeType="1"/>
              </p:cNvSpPr>
              <p:nvPr/>
            </p:nvSpPr>
            <p:spPr bwMode="auto">
              <a:xfrm>
                <a:off x="2788" y="2985"/>
                <a:ext cx="4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0" name="Rectangle 564"/>
              <p:cNvSpPr>
                <a:spLocks noChangeArrowheads="1"/>
              </p:cNvSpPr>
              <p:nvPr/>
            </p:nvSpPr>
            <p:spPr bwMode="auto">
              <a:xfrm>
                <a:off x="3205" y="2985"/>
                <a:ext cx="2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1" name="Line 565"/>
              <p:cNvSpPr>
                <a:spLocks noChangeShapeType="1"/>
              </p:cNvSpPr>
              <p:nvPr/>
            </p:nvSpPr>
            <p:spPr bwMode="auto">
              <a:xfrm>
                <a:off x="3205" y="2985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2" name="Rectangle 566"/>
              <p:cNvSpPr>
                <a:spLocks noChangeArrowheads="1"/>
              </p:cNvSpPr>
              <p:nvPr/>
            </p:nvSpPr>
            <p:spPr bwMode="auto">
              <a:xfrm>
                <a:off x="3229" y="2985"/>
                <a:ext cx="113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3" name="Line 567"/>
              <p:cNvSpPr>
                <a:spLocks noChangeShapeType="1"/>
              </p:cNvSpPr>
              <p:nvPr/>
            </p:nvSpPr>
            <p:spPr bwMode="auto">
              <a:xfrm>
                <a:off x="3229" y="2985"/>
                <a:ext cx="11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4" name="Rectangle 568"/>
              <p:cNvSpPr>
                <a:spLocks noChangeArrowheads="1"/>
              </p:cNvSpPr>
              <p:nvPr/>
            </p:nvSpPr>
            <p:spPr bwMode="auto">
              <a:xfrm>
                <a:off x="4367" y="2985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5" name="Line 569"/>
              <p:cNvSpPr>
                <a:spLocks noChangeShapeType="1"/>
              </p:cNvSpPr>
              <p:nvPr/>
            </p:nvSpPr>
            <p:spPr bwMode="auto">
              <a:xfrm>
                <a:off x="4367" y="2985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6" name="Line 570"/>
              <p:cNvSpPr>
                <a:spLocks noChangeShapeType="1"/>
              </p:cNvSpPr>
              <p:nvPr/>
            </p:nvSpPr>
            <p:spPr bwMode="auto">
              <a:xfrm>
                <a:off x="4367" y="2985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7" name="Rectangle 571"/>
              <p:cNvSpPr>
                <a:spLocks noChangeArrowheads="1"/>
              </p:cNvSpPr>
              <p:nvPr/>
            </p:nvSpPr>
            <p:spPr bwMode="auto">
              <a:xfrm>
                <a:off x="4371" y="2985"/>
                <a:ext cx="969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8" name="Line 572"/>
              <p:cNvSpPr>
                <a:spLocks noChangeShapeType="1"/>
              </p:cNvSpPr>
              <p:nvPr/>
            </p:nvSpPr>
            <p:spPr bwMode="auto">
              <a:xfrm>
                <a:off x="4371" y="2985"/>
                <a:ext cx="96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9" name="Rectangle 573"/>
              <p:cNvSpPr>
                <a:spLocks noChangeArrowheads="1"/>
              </p:cNvSpPr>
              <p:nvPr/>
            </p:nvSpPr>
            <p:spPr bwMode="auto">
              <a:xfrm>
                <a:off x="5340" y="2985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0" name="Line 574"/>
              <p:cNvSpPr>
                <a:spLocks noChangeShapeType="1"/>
              </p:cNvSpPr>
              <p:nvPr/>
            </p:nvSpPr>
            <p:spPr bwMode="auto">
              <a:xfrm>
                <a:off x="5340" y="2985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1" name="Line 575"/>
              <p:cNvSpPr>
                <a:spLocks noChangeShapeType="1"/>
              </p:cNvSpPr>
              <p:nvPr/>
            </p:nvSpPr>
            <p:spPr bwMode="auto">
              <a:xfrm>
                <a:off x="5340" y="2985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2" name="Rectangle 576"/>
              <p:cNvSpPr>
                <a:spLocks noChangeArrowheads="1"/>
              </p:cNvSpPr>
              <p:nvPr/>
            </p:nvSpPr>
            <p:spPr bwMode="auto">
              <a:xfrm>
                <a:off x="5343" y="2985"/>
                <a:ext cx="114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3" name="Line 577"/>
              <p:cNvSpPr>
                <a:spLocks noChangeShapeType="1"/>
              </p:cNvSpPr>
              <p:nvPr/>
            </p:nvSpPr>
            <p:spPr bwMode="auto">
              <a:xfrm>
                <a:off x="5343" y="2985"/>
                <a:ext cx="114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4" name="Rectangle 578"/>
              <p:cNvSpPr>
                <a:spLocks noChangeArrowheads="1"/>
              </p:cNvSpPr>
              <p:nvPr/>
            </p:nvSpPr>
            <p:spPr bwMode="auto">
              <a:xfrm>
                <a:off x="6483" y="2985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5" name="Line 579"/>
              <p:cNvSpPr>
                <a:spLocks noChangeShapeType="1"/>
              </p:cNvSpPr>
              <p:nvPr/>
            </p:nvSpPr>
            <p:spPr bwMode="auto">
              <a:xfrm>
                <a:off x="6483" y="2985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6" name="Line 580"/>
              <p:cNvSpPr>
                <a:spLocks noChangeShapeType="1"/>
              </p:cNvSpPr>
              <p:nvPr/>
            </p:nvSpPr>
            <p:spPr bwMode="auto">
              <a:xfrm>
                <a:off x="6483" y="2985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7" name="Rectangle 581"/>
              <p:cNvSpPr>
                <a:spLocks noChangeArrowheads="1"/>
              </p:cNvSpPr>
              <p:nvPr/>
            </p:nvSpPr>
            <p:spPr bwMode="auto">
              <a:xfrm>
                <a:off x="547" y="2989"/>
                <a:ext cx="3" cy="1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8" name="Line 582"/>
              <p:cNvSpPr>
                <a:spLocks noChangeShapeType="1"/>
              </p:cNvSpPr>
              <p:nvPr/>
            </p:nvSpPr>
            <p:spPr bwMode="auto">
              <a:xfrm>
                <a:off x="547" y="2989"/>
                <a:ext cx="0" cy="1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9" name="Rectangle 583"/>
              <p:cNvSpPr>
                <a:spLocks noChangeArrowheads="1"/>
              </p:cNvSpPr>
              <p:nvPr/>
            </p:nvSpPr>
            <p:spPr bwMode="auto">
              <a:xfrm>
                <a:off x="1334" y="2989"/>
                <a:ext cx="24" cy="1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0" name="Line 584"/>
              <p:cNvSpPr>
                <a:spLocks noChangeShapeType="1"/>
              </p:cNvSpPr>
              <p:nvPr/>
            </p:nvSpPr>
            <p:spPr bwMode="auto">
              <a:xfrm>
                <a:off x="1334" y="2989"/>
                <a:ext cx="0" cy="1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1" name="Rectangle 585"/>
              <p:cNvSpPr>
                <a:spLocks noChangeArrowheads="1"/>
              </p:cNvSpPr>
              <p:nvPr/>
            </p:nvSpPr>
            <p:spPr bwMode="auto">
              <a:xfrm>
                <a:off x="2784" y="2989"/>
                <a:ext cx="4" cy="1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2" name="Line 586"/>
              <p:cNvSpPr>
                <a:spLocks noChangeShapeType="1"/>
              </p:cNvSpPr>
              <p:nvPr/>
            </p:nvSpPr>
            <p:spPr bwMode="auto">
              <a:xfrm>
                <a:off x="2784" y="2989"/>
                <a:ext cx="0" cy="1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3" name="Rectangle 587"/>
              <p:cNvSpPr>
                <a:spLocks noChangeArrowheads="1"/>
              </p:cNvSpPr>
              <p:nvPr/>
            </p:nvSpPr>
            <p:spPr bwMode="auto">
              <a:xfrm>
                <a:off x="3205" y="2989"/>
                <a:ext cx="24" cy="1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4" name="Line 588"/>
              <p:cNvSpPr>
                <a:spLocks noChangeShapeType="1"/>
              </p:cNvSpPr>
              <p:nvPr/>
            </p:nvSpPr>
            <p:spPr bwMode="auto">
              <a:xfrm>
                <a:off x="3205" y="2989"/>
                <a:ext cx="0" cy="1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5" name="Rectangle 589"/>
              <p:cNvSpPr>
                <a:spLocks noChangeArrowheads="1"/>
              </p:cNvSpPr>
              <p:nvPr/>
            </p:nvSpPr>
            <p:spPr bwMode="auto">
              <a:xfrm>
                <a:off x="4367" y="2989"/>
                <a:ext cx="4" cy="1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6" name="Line 590"/>
              <p:cNvSpPr>
                <a:spLocks noChangeShapeType="1"/>
              </p:cNvSpPr>
              <p:nvPr/>
            </p:nvSpPr>
            <p:spPr bwMode="auto">
              <a:xfrm>
                <a:off x="4367" y="2989"/>
                <a:ext cx="0" cy="1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7" name="Rectangle 591"/>
              <p:cNvSpPr>
                <a:spLocks noChangeArrowheads="1"/>
              </p:cNvSpPr>
              <p:nvPr/>
            </p:nvSpPr>
            <p:spPr bwMode="auto">
              <a:xfrm>
                <a:off x="5340" y="2989"/>
                <a:ext cx="3" cy="1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8" name="Line 592"/>
              <p:cNvSpPr>
                <a:spLocks noChangeShapeType="1"/>
              </p:cNvSpPr>
              <p:nvPr/>
            </p:nvSpPr>
            <p:spPr bwMode="auto">
              <a:xfrm>
                <a:off x="5340" y="2989"/>
                <a:ext cx="0" cy="1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9" name="Rectangle 593"/>
              <p:cNvSpPr>
                <a:spLocks noChangeArrowheads="1"/>
              </p:cNvSpPr>
              <p:nvPr/>
            </p:nvSpPr>
            <p:spPr bwMode="auto">
              <a:xfrm>
                <a:off x="6483" y="2989"/>
                <a:ext cx="4" cy="1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0" name="Line 594"/>
              <p:cNvSpPr>
                <a:spLocks noChangeShapeType="1"/>
              </p:cNvSpPr>
              <p:nvPr/>
            </p:nvSpPr>
            <p:spPr bwMode="auto">
              <a:xfrm>
                <a:off x="6483" y="2989"/>
                <a:ext cx="0" cy="1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1" name="Rectangle 595"/>
              <p:cNvSpPr>
                <a:spLocks noChangeArrowheads="1"/>
              </p:cNvSpPr>
              <p:nvPr/>
            </p:nvSpPr>
            <p:spPr bwMode="auto">
              <a:xfrm>
                <a:off x="1390" y="3108"/>
                <a:ext cx="8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7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42" name="Rectangle 596"/>
              <p:cNvSpPr>
                <a:spLocks noChangeArrowheads="1"/>
              </p:cNvSpPr>
              <p:nvPr/>
            </p:nvSpPr>
            <p:spPr bwMode="auto">
              <a:xfrm>
                <a:off x="1434" y="3108"/>
                <a:ext cx="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43" name="Rectangle 597"/>
              <p:cNvSpPr>
                <a:spLocks noChangeArrowheads="1"/>
              </p:cNvSpPr>
              <p:nvPr/>
            </p:nvSpPr>
            <p:spPr bwMode="auto">
              <a:xfrm>
                <a:off x="2828" y="3108"/>
                <a:ext cx="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44" name="Rectangle 598"/>
              <p:cNvSpPr>
                <a:spLocks noChangeArrowheads="1"/>
              </p:cNvSpPr>
              <p:nvPr/>
            </p:nvSpPr>
            <p:spPr bwMode="auto">
              <a:xfrm>
                <a:off x="3261" y="3108"/>
                <a:ext cx="8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7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45" name="Rectangle 599"/>
              <p:cNvSpPr>
                <a:spLocks noChangeArrowheads="1"/>
              </p:cNvSpPr>
              <p:nvPr/>
            </p:nvSpPr>
            <p:spPr bwMode="auto">
              <a:xfrm>
                <a:off x="3305" y="3108"/>
                <a:ext cx="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46" name="Rectangle 600"/>
              <p:cNvSpPr>
                <a:spLocks noChangeArrowheads="1"/>
              </p:cNvSpPr>
              <p:nvPr/>
            </p:nvSpPr>
            <p:spPr bwMode="auto">
              <a:xfrm>
                <a:off x="4412" y="3108"/>
                <a:ext cx="8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7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47" name="Rectangle 601"/>
              <p:cNvSpPr>
                <a:spLocks noChangeArrowheads="1"/>
              </p:cNvSpPr>
              <p:nvPr/>
            </p:nvSpPr>
            <p:spPr bwMode="auto">
              <a:xfrm>
                <a:off x="4456" y="3108"/>
                <a:ext cx="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48" name="Rectangle 602"/>
              <p:cNvSpPr>
                <a:spLocks noChangeArrowheads="1"/>
              </p:cNvSpPr>
              <p:nvPr/>
            </p:nvSpPr>
            <p:spPr bwMode="auto">
              <a:xfrm>
                <a:off x="5385" y="3108"/>
                <a:ext cx="8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7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49" name="Rectangle 603"/>
              <p:cNvSpPr>
                <a:spLocks noChangeArrowheads="1"/>
              </p:cNvSpPr>
              <p:nvPr/>
            </p:nvSpPr>
            <p:spPr bwMode="auto">
              <a:xfrm>
                <a:off x="5429" y="3108"/>
                <a:ext cx="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50" name="Rectangle 604"/>
              <p:cNvSpPr>
                <a:spLocks noChangeArrowheads="1"/>
              </p:cNvSpPr>
              <p:nvPr/>
            </p:nvSpPr>
            <p:spPr bwMode="auto">
              <a:xfrm>
                <a:off x="547" y="3098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1" name="Line 605"/>
              <p:cNvSpPr>
                <a:spLocks noChangeShapeType="1"/>
              </p:cNvSpPr>
              <p:nvPr/>
            </p:nvSpPr>
            <p:spPr bwMode="auto">
              <a:xfrm>
                <a:off x="547" y="3098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2" name="Line 606"/>
              <p:cNvSpPr>
                <a:spLocks noChangeShapeType="1"/>
              </p:cNvSpPr>
              <p:nvPr/>
            </p:nvSpPr>
            <p:spPr bwMode="auto">
              <a:xfrm>
                <a:off x="547" y="3098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808"/>
            <p:cNvGrpSpPr>
              <a:grpSpLocks/>
            </p:cNvGrpSpPr>
            <p:nvPr/>
          </p:nvGrpSpPr>
          <p:grpSpPr bwMode="auto">
            <a:xfrm>
              <a:off x="547" y="3098"/>
              <a:ext cx="5940" cy="640"/>
              <a:chOff x="547" y="3098"/>
              <a:chExt cx="5940" cy="640"/>
            </a:xfrm>
          </p:grpSpPr>
          <p:sp>
            <p:nvSpPr>
              <p:cNvPr id="164" name="Rectangle 608"/>
              <p:cNvSpPr>
                <a:spLocks noChangeArrowheads="1"/>
              </p:cNvSpPr>
              <p:nvPr/>
            </p:nvSpPr>
            <p:spPr bwMode="auto">
              <a:xfrm>
                <a:off x="1334" y="3098"/>
                <a:ext cx="2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Line 609"/>
              <p:cNvSpPr>
                <a:spLocks noChangeShapeType="1"/>
              </p:cNvSpPr>
              <p:nvPr/>
            </p:nvSpPr>
            <p:spPr bwMode="auto">
              <a:xfrm>
                <a:off x="1334" y="3098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Rectangle 610"/>
              <p:cNvSpPr>
                <a:spLocks noChangeArrowheads="1"/>
              </p:cNvSpPr>
              <p:nvPr/>
            </p:nvSpPr>
            <p:spPr bwMode="auto">
              <a:xfrm>
                <a:off x="1358" y="3098"/>
                <a:ext cx="1426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Line 611"/>
              <p:cNvSpPr>
                <a:spLocks noChangeShapeType="1"/>
              </p:cNvSpPr>
              <p:nvPr/>
            </p:nvSpPr>
            <p:spPr bwMode="auto">
              <a:xfrm>
                <a:off x="1358" y="3098"/>
                <a:ext cx="142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Rectangle 612"/>
              <p:cNvSpPr>
                <a:spLocks noChangeArrowheads="1"/>
              </p:cNvSpPr>
              <p:nvPr/>
            </p:nvSpPr>
            <p:spPr bwMode="auto">
              <a:xfrm>
                <a:off x="2784" y="3098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Line 613"/>
              <p:cNvSpPr>
                <a:spLocks noChangeShapeType="1"/>
              </p:cNvSpPr>
              <p:nvPr/>
            </p:nvSpPr>
            <p:spPr bwMode="auto">
              <a:xfrm>
                <a:off x="2784" y="3098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Line 614"/>
              <p:cNvSpPr>
                <a:spLocks noChangeShapeType="1"/>
              </p:cNvSpPr>
              <p:nvPr/>
            </p:nvSpPr>
            <p:spPr bwMode="auto">
              <a:xfrm>
                <a:off x="2784" y="3098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Rectangle 615"/>
              <p:cNvSpPr>
                <a:spLocks noChangeArrowheads="1"/>
              </p:cNvSpPr>
              <p:nvPr/>
            </p:nvSpPr>
            <p:spPr bwMode="auto">
              <a:xfrm>
                <a:off x="2788" y="3098"/>
                <a:ext cx="417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Line 616"/>
              <p:cNvSpPr>
                <a:spLocks noChangeShapeType="1"/>
              </p:cNvSpPr>
              <p:nvPr/>
            </p:nvSpPr>
            <p:spPr bwMode="auto">
              <a:xfrm>
                <a:off x="2788" y="3098"/>
                <a:ext cx="4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Rectangle 617"/>
              <p:cNvSpPr>
                <a:spLocks noChangeArrowheads="1"/>
              </p:cNvSpPr>
              <p:nvPr/>
            </p:nvSpPr>
            <p:spPr bwMode="auto">
              <a:xfrm>
                <a:off x="3205" y="3098"/>
                <a:ext cx="2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Line 618"/>
              <p:cNvSpPr>
                <a:spLocks noChangeShapeType="1"/>
              </p:cNvSpPr>
              <p:nvPr/>
            </p:nvSpPr>
            <p:spPr bwMode="auto">
              <a:xfrm>
                <a:off x="3205" y="3098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Rectangle 619"/>
              <p:cNvSpPr>
                <a:spLocks noChangeArrowheads="1"/>
              </p:cNvSpPr>
              <p:nvPr/>
            </p:nvSpPr>
            <p:spPr bwMode="auto">
              <a:xfrm>
                <a:off x="3229" y="3098"/>
                <a:ext cx="113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Line 620"/>
              <p:cNvSpPr>
                <a:spLocks noChangeShapeType="1"/>
              </p:cNvSpPr>
              <p:nvPr/>
            </p:nvSpPr>
            <p:spPr bwMode="auto">
              <a:xfrm>
                <a:off x="3229" y="3098"/>
                <a:ext cx="11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Rectangle 621"/>
              <p:cNvSpPr>
                <a:spLocks noChangeArrowheads="1"/>
              </p:cNvSpPr>
              <p:nvPr/>
            </p:nvSpPr>
            <p:spPr bwMode="auto">
              <a:xfrm>
                <a:off x="4367" y="3098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Line 622"/>
              <p:cNvSpPr>
                <a:spLocks noChangeShapeType="1"/>
              </p:cNvSpPr>
              <p:nvPr/>
            </p:nvSpPr>
            <p:spPr bwMode="auto">
              <a:xfrm>
                <a:off x="4367" y="3098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Line 623"/>
              <p:cNvSpPr>
                <a:spLocks noChangeShapeType="1"/>
              </p:cNvSpPr>
              <p:nvPr/>
            </p:nvSpPr>
            <p:spPr bwMode="auto">
              <a:xfrm>
                <a:off x="4367" y="3098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Rectangle 624"/>
              <p:cNvSpPr>
                <a:spLocks noChangeArrowheads="1"/>
              </p:cNvSpPr>
              <p:nvPr/>
            </p:nvSpPr>
            <p:spPr bwMode="auto">
              <a:xfrm>
                <a:off x="4371" y="3098"/>
                <a:ext cx="969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Line 625"/>
              <p:cNvSpPr>
                <a:spLocks noChangeShapeType="1"/>
              </p:cNvSpPr>
              <p:nvPr/>
            </p:nvSpPr>
            <p:spPr bwMode="auto">
              <a:xfrm>
                <a:off x="4371" y="3098"/>
                <a:ext cx="96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Rectangle 626"/>
              <p:cNvSpPr>
                <a:spLocks noChangeArrowheads="1"/>
              </p:cNvSpPr>
              <p:nvPr/>
            </p:nvSpPr>
            <p:spPr bwMode="auto">
              <a:xfrm>
                <a:off x="5340" y="3098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Line 627"/>
              <p:cNvSpPr>
                <a:spLocks noChangeShapeType="1"/>
              </p:cNvSpPr>
              <p:nvPr/>
            </p:nvSpPr>
            <p:spPr bwMode="auto">
              <a:xfrm>
                <a:off x="5340" y="3098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Line 628"/>
              <p:cNvSpPr>
                <a:spLocks noChangeShapeType="1"/>
              </p:cNvSpPr>
              <p:nvPr/>
            </p:nvSpPr>
            <p:spPr bwMode="auto">
              <a:xfrm>
                <a:off x="5340" y="3098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Rectangle 629"/>
              <p:cNvSpPr>
                <a:spLocks noChangeArrowheads="1"/>
              </p:cNvSpPr>
              <p:nvPr/>
            </p:nvSpPr>
            <p:spPr bwMode="auto">
              <a:xfrm>
                <a:off x="5343" y="3098"/>
                <a:ext cx="114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Line 630"/>
              <p:cNvSpPr>
                <a:spLocks noChangeShapeType="1"/>
              </p:cNvSpPr>
              <p:nvPr/>
            </p:nvSpPr>
            <p:spPr bwMode="auto">
              <a:xfrm>
                <a:off x="5343" y="3098"/>
                <a:ext cx="114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Rectangle 631"/>
              <p:cNvSpPr>
                <a:spLocks noChangeArrowheads="1"/>
              </p:cNvSpPr>
              <p:nvPr/>
            </p:nvSpPr>
            <p:spPr bwMode="auto">
              <a:xfrm>
                <a:off x="6483" y="3098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Line 632"/>
              <p:cNvSpPr>
                <a:spLocks noChangeShapeType="1"/>
              </p:cNvSpPr>
              <p:nvPr/>
            </p:nvSpPr>
            <p:spPr bwMode="auto">
              <a:xfrm>
                <a:off x="6483" y="3098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Line 633"/>
              <p:cNvSpPr>
                <a:spLocks noChangeShapeType="1"/>
              </p:cNvSpPr>
              <p:nvPr/>
            </p:nvSpPr>
            <p:spPr bwMode="auto">
              <a:xfrm>
                <a:off x="6483" y="3098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Rectangle 634"/>
              <p:cNvSpPr>
                <a:spLocks noChangeArrowheads="1"/>
              </p:cNvSpPr>
              <p:nvPr/>
            </p:nvSpPr>
            <p:spPr bwMode="auto">
              <a:xfrm>
                <a:off x="547" y="3102"/>
                <a:ext cx="3" cy="1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Line 635"/>
              <p:cNvSpPr>
                <a:spLocks noChangeShapeType="1"/>
              </p:cNvSpPr>
              <p:nvPr/>
            </p:nvSpPr>
            <p:spPr bwMode="auto">
              <a:xfrm>
                <a:off x="547" y="3102"/>
                <a:ext cx="0" cy="1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0" name="Rectangle 636"/>
              <p:cNvSpPr>
                <a:spLocks noChangeArrowheads="1"/>
              </p:cNvSpPr>
              <p:nvPr/>
            </p:nvSpPr>
            <p:spPr bwMode="auto">
              <a:xfrm>
                <a:off x="1334" y="3102"/>
                <a:ext cx="24" cy="1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1" name="Line 637"/>
              <p:cNvSpPr>
                <a:spLocks noChangeShapeType="1"/>
              </p:cNvSpPr>
              <p:nvPr/>
            </p:nvSpPr>
            <p:spPr bwMode="auto">
              <a:xfrm>
                <a:off x="1334" y="3102"/>
                <a:ext cx="0" cy="1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3" name="Rectangle 638"/>
              <p:cNvSpPr>
                <a:spLocks noChangeArrowheads="1"/>
              </p:cNvSpPr>
              <p:nvPr/>
            </p:nvSpPr>
            <p:spPr bwMode="auto">
              <a:xfrm>
                <a:off x="2784" y="3102"/>
                <a:ext cx="4" cy="1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4" name="Line 639"/>
              <p:cNvSpPr>
                <a:spLocks noChangeShapeType="1"/>
              </p:cNvSpPr>
              <p:nvPr/>
            </p:nvSpPr>
            <p:spPr bwMode="auto">
              <a:xfrm>
                <a:off x="2784" y="3102"/>
                <a:ext cx="0" cy="1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5" name="Rectangle 640"/>
              <p:cNvSpPr>
                <a:spLocks noChangeArrowheads="1"/>
              </p:cNvSpPr>
              <p:nvPr/>
            </p:nvSpPr>
            <p:spPr bwMode="auto">
              <a:xfrm>
                <a:off x="3205" y="3102"/>
                <a:ext cx="24" cy="1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6" name="Line 641"/>
              <p:cNvSpPr>
                <a:spLocks noChangeShapeType="1"/>
              </p:cNvSpPr>
              <p:nvPr/>
            </p:nvSpPr>
            <p:spPr bwMode="auto">
              <a:xfrm>
                <a:off x="3205" y="3102"/>
                <a:ext cx="0" cy="1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7" name="Rectangle 642"/>
              <p:cNvSpPr>
                <a:spLocks noChangeArrowheads="1"/>
              </p:cNvSpPr>
              <p:nvPr/>
            </p:nvSpPr>
            <p:spPr bwMode="auto">
              <a:xfrm>
                <a:off x="4367" y="3102"/>
                <a:ext cx="4" cy="1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8" name="Line 643"/>
              <p:cNvSpPr>
                <a:spLocks noChangeShapeType="1"/>
              </p:cNvSpPr>
              <p:nvPr/>
            </p:nvSpPr>
            <p:spPr bwMode="auto">
              <a:xfrm>
                <a:off x="4367" y="3102"/>
                <a:ext cx="0" cy="1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9" name="Rectangle 644"/>
              <p:cNvSpPr>
                <a:spLocks noChangeArrowheads="1"/>
              </p:cNvSpPr>
              <p:nvPr/>
            </p:nvSpPr>
            <p:spPr bwMode="auto">
              <a:xfrm>
                <a:off x="5340" y="3102"/>
                <a:ext cx="3" cy="1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0" name="Line 645"/>
              <p:cNvSpPr>
                <a:spLocks noChangeShapeType="1"/>
              </p:cNvSpPr>
              <p:nvPr/>
            </p:nvSpPr>
            <p:spPr bwMode="auto">
              <a:xfrm>
                <a:off x="5340" y="3102"/>
                <a:ext cx="0" cy="1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1" name="Rectangle 646"/>
              <p:cNvSpPr>
                <a:spLocks noChangeArrowheads="1"/>
              </p:cNvSpPr>
              <p:nvPr/>
            </p:nvSpPr>
            <p:spPr bwMode="auto">
              <a:xfrm>
                <a:off x="6483" y="3102"/>
                <a:ext cx="4" cy="1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2" name="Line 647"/>
              <p:cNvSpPr>
                <a:spLocks noChangeShapeType="1"/>
              </p:cNvSpPr>
              <p:nvPr/>
            </p:nvSpPr>
            <p:spPr bwMode="auto">
              <a:xfrm>
                <a:off x="6483" y="3102"/>
                <a:ext cx="0" cy="1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3" name="Rectangle 648"/>
              <p:cNvSpPr>
                <a:spLocks noChangeArrowheads="1"/>
              </p:cNvSpPr>
              <p:nvPr/>
            </p:nvSpPr>
            <p:spPr bwMode="auto">
              <a:xfrm>
                <a:off x="1390" y="3227"/>
                <a:ext cx="8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94" name="Rectangle 649"/>
              <p:cNvSpPr>
                <a:spLocks noChangeArrowheads="1"/>
              </p:cNvSpPr>
              <p:nvPr/>
            </p:nvSpPr>
            <p:spPr bwMode="auto">
              <a:xfrm>
                <a:off x="1434" y="3227"/>
                <a:ext cx="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95" name="Rectangle 650"/>
              <p:cNvSpPr>
                <a:spLocks noChangeArrowheads="1"/>
              </p:cNvSpPr>
              <p:nvPr/>
            </p:nvSpPr>
            <p:spPr bwMode="auto">
              <a:xfrm>
                <a:off x="2828" y="3227"/>
                <a:ext cx="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96" name="Rectangle 651"/>
              <p:cNvSpPr>
                <a:spLocks noChangeArrowheads="1"/>
              </p:cNvSpPr>
              <p:nvPr/>
            </p:nvSpPr>
            <p:spPr bwMode="auto">
              <a:xfrm>
                <a:off x="3261" y="3227"/>
                <a:ext cx="8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97" name="Rectangle 652"/>
              <p:cNvSpPr>
                <a:spLocks noChangeArrowheads="1"/>
              </p:cNvSpPr>
              <p:nvPr/>
            </p:nvSpPr>
            <p:spPr bwMode="auto">
              <a:xfrm>
                <a:off x="3305" y="3227"/>
                <a:ext cx="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98" name="Rectangle 653"/>
              <p:cNvSpPr>
                <a:spLocks noChangeArrowheads="1"/>
              </p:cNvSpPr>
              <p:nvPr/>
            </p:nvSpPr>
            <p:spPr bwMode="auto">
              <a:xfrm>
                <a:off x="4412" y="3227"/>
                <a:ext cx="8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99" name="Rectangle 654"/>
              <p:cNvSpPr>
                <a:spLocks noChangeArrowheads="1"/>
              </p:cNvSpPr>
              <p:nvPr/>
            </p:nvSpPr>
            <p:spPr bwMode="auto">
              <a:xfrm>
                <a:off x="4456" y="3227"/>
                <a:ext cx="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00" name="Rectangle 655"/>
              <p:cNvSpPr>
                <a:spLocks noChangeArrowheads="1"/>
              </p:cNvSpPr>
              <p:nvPr/>
            </p:nvSpPr>
            <p:spPr bwMode="auto">
              <a:xfrm>
                <a:off x="5385" y="3227"/>
                <a:ext cx="8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01" name="Rectangle 656"/>
              <p:cNvSpPr>
                <a:spLocks noChangeArrowheads="1"/>
              </p:cNvSpPr>
              <p:nvPr/>
            </p:nvSpPr>
            <p:spPr bwMode="auto">
              <a:xfrm>
                <a:off x="5429" y="3227"/>
                <a:ext cx="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02" name="Rectangle 657"/>
              <p:cNvSpPr>
                <a:spLocks noChangeArrowheads="1"/>
              </p:cNvSpPr>
              <p:nvPr/>
            </p:nvSpPr>
            <p:spPr bwMode="auto">
              <a:xfrm>
                <a:off x="547" y="3222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3" name="Line 658"/>
              <p:cNvSpPr>
                <a:spLocks noChangeShapeType="1"/>
              </p:cNvSpPr>
              <p:nvPr/>
            </p:nvSpPr>
            <p:spPr bwMode="auto">
              <a:xfrm>
                <a:off x="547" y="3222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4" name="Line 659"/>
              <p:cNvSpPr>
                <a:spLocks noChangeShapeType="1"/>
              </p:cNvSpPr>
              <p:nvPr/>
            </p:nvSpPr>
            <p:spPr bwMode="auto">
              <a:xfrm>
                <a:off x="547" y="3222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5" name="Rectangle 660"/>
              <p:cNvSpPr>
                <a:spLocks noChangeArrowheads="1"/>
              </p:cNvSpPr>
              <p:nvPr/>
            </p:nvSpPr>
            <p:spPr bwMode="auto">
              <a:xfrm>
                <a:off x="1334" y="3222"/>
                <a:ext cx="2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6" name="Line 661"/>
              <p:cNvSpPr>
                <a:spLocks noChangeShapeType="1"/>
              </p:cNvSpPr>
              <p:nvPr/>
            </p:nvSpPr>
            <p:spPr bwMode="auto">
              <a:xfrm>
                <a:off x="1334" y="3222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7" name="Rectangle 662"/>
              <p:cNvSpPr>
                <a:spLocks noChangeArrowheads="1"/>
              </p:cNvSpPr>
              <p:nvPr/>
            </p:nvSpPr>
            <p:spPr bwMode="auto">
              <a:xfrm>
                <a:off x="1358" y="3222"/>
                <a:ext cx="1426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8" name="Line 663"/>
              <p:cNvSpPr>
                <a:spLocks noChangeShapeType="1"/>
              </p:cNvSpPr>
              <p:nvPr/>
            </p:nvSpPr>
            <p:spPr bwMode="auto">
              <a:xfrm>
                <a:off x="1358" y="3222"/>
                <a:ext cx="142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9" name="Rectangle 664"/>
              <p:cNvSpPr>
                <a:spLocks noChangeArrowheads="1"/>
              </p:cNvSpPr>
              <p:nvPr/>
            </p:nvSpPr>
            <p:spPr bwMode="auto">
              <a:xfrm>
                <a:off x="2784" y="3222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0" name="Line 665"/>
              <p:cNvSpPr>
                <a:spLocks noChangeShapeType="1"/>
              </p:cNvSpPr>
              <p:nvPr/>
            </p:nvSpPr>
            <p:spPr bwMode="auto">
              <a:xfrm>
                <a:off x="2784" y="3222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1" name="Line 666"/>
              <p:cNvSpPr>
                <a:spLocks noChangeShapeType="1"/>
              </p:cNvSpPr>
              <p:nvPr/>
            </p:nvSpPr>
            <p:spPr bwMode="auto">
              <a:xfrm>
                <a:off x="2784" y="3222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2" name="Rectangle 667"/>
              <p:cNvSpPr>
                <a:spLocks noChangeArrowheads="1"/>
              </p:cNvSpPr>
              <p:nvPr/>
            </p:nvSpPr>
            <p:spPr bwMode="auto">
              <a:xfrm>
                <a:off x="2788" y="3222"/>
                <a:ext cx="417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3" name="Line 668"/>
              <p:cNvSpPr>
                <a:spLocks noChangeShapeType="1"/>
              </p:cNvSpPr>
              <p:nvPr/>
            </p:nvSpPr>
            <p:spPr bwMode="auto">
              <a:xfrm>
                <a:off x="2784" y="3222"/>
                <a:ext cx="4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4" name="Rectangle 669"/>
              <p:cNvSpPr>
                <a:spLocks noChangeArrowheads="1"/>
              </p:cNvSpPr>
              <p:nvPr/>
            </p:nvSpPr>
            <p:spPr bwMode="auto">
              <a:xfrm>
                <a:off x="3205" y="3222"/>
                <a:ext cx="2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5" name="Line 670"/>
              <p:cNvSpPr>
                <a:spLocks noChangeShapeType="1"/>
              </p:cNvSpPr>
              <p:nvPr/>
            </p:nvSpPr>
            <p:spPr bwMode="auto">
              <a:xfrm>
                <a:off x="3205" y="3222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6" name="Rectangle 671"/>
              <p:cNvSpPr>
                <a:spLocks noChangeArrowheads="1"/>
              </p:cNvSpPr>
              <p:nvPr/>
            </p:nvSpPr>
            <p:spPr bwMode="auto">
              <a:xfrm>
                <a:off x="3229" y="3222"/>
                <a:ext cx="113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7" name="Line 672"/>
              <p:cNvSpPr>
                <a:spLocks noChangeShapeType="1"/>
              </p:cNvSpPr>
              <p:nvPr/>
            </p:nvSpPr>
            <p:spPr bwMode="auto">
              <a:xfrm>
                <a:off x="3229" y="3222"/>
                <a:ext cx="11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8" name="Rectangle 673"/>
              <p:cNvSpPr>
                <a:spLocks noChangeArrowheads="1"/>
              </p:cNvSpPr>
              <p:nvPr/>
            </p:nvSpPr>
            <p:spPr bwMode="auto">
              <a:xfrm>
                <a:off x="4367" y="3222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9" name="Line 674"/>
              <p:cNvSpPr>
                <a:spLocks noChangeShapeType="1"/>
              </p:cNvSpPr>
              <p:nvPr/>
            </p:nvSpPr>
            <p:spPr bwMode="auto">
              <a:xfrm>
                <a:off x="4367" y="3222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0" name="Line 675"/>
              <p:cNvSpPr>
                <a:spLocks noChangeShapeType="1"/>
              </p:cNvSpPr>
              <p:nvPr/>
            </p:nvSpPr>
            <p:spPr bwMode="auto">
              <a:xfrm>
                <a:off x="4367" y="3222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1" name="Rectangle 676"/>
              <p:cNvSpPr>
                <a:spLocks noChangeArrowheads="1"/>
              </p:cNvSpPr>
              <p:nvPr/>
            </p:nvSpPr>
            <p:spPr bwMode="auto">
              <a:xfrm>
                <a:off x="4371" y="3222"/>
                <a:ext cx="969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2" name="Line 677"/>
              <p:cNvSpPr>
                <a:spLocks noChangeShapeType="1"/>
              </p:cNvSpPr>
              <p:nvPr/>
            </p:nvSpPr>
            <p:spPr bwMode="auto">
              <a:xfrm>
                <a:off x="4371" y="3222"/>
                <a:ext cx="96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3" name="Rectangle 678"/>
              <p:cNvSpPr>
                <a:spLocks noChangeArrowheads="1"/>
              </p:cNvSpPr>
              <p:nvPr/>
            </p:nvSpPr>
            <p:spPr bwMode="auto">
              <a:xfrm>
                <a:off x="5340" y="3222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4" name="Line 679"/>
              <p:cNvSpPr>
                <a:spLocks noChangeShapeType="1"/>
              </p:cNvSpPr>
              <p:nvPr/>
            </p:nvSpPr>
            <p:spPr bwMode="auto">
              <a:xfrm>
                <a:off x="5340" y="3222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5" name="Line 680"/>
              <p:cNvSpPr>
                <a:spLocks noChangeShapeType="1"/>
              </p:cNvSpPr>
              <p:nvPr/>
            </p:nvSpPr>
            <p:spPr bwMode="auto">
              <a:xfrm>
                <a:off x="5340" y="3222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6" name="Rectangle 681"/>
              <p:cNvSpPr>
                <a:spLocks noChangeArrowheads="1"/>
              </p:cNvSpPr>
              <p:nvPr/>
            </p:nvSpPr>
            <p:spPr bwMode="auto">
              <a:xfrm>
                <a:off x="5343" y="3222"/>
                <a:ext cx="114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7" name="Line 682"/>
              <p:cNvSpPr>
                <a:spLocks noChangeShapeType="1"/>
              </p:cNvSpPr>
              <p:nvPr/>
            </p:nvSpPr>
            <p:spPr bwMode="auto">
              <a:xfrm>
                <a:off x="5343" y="3222"/>
                <a:ext cx="114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8" name="Rectangle 683"/>
              <p:cNvSpPr>
                <a:spLocks noChangeArrowheads="1"/>
              </p:cNvSpPr>
              <p:nvPr/>
            </p:nvSpPr>
            <p:spPr bwMode="auto">
              <a:xfrm>
                <a:off x="6483" y="3222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9" name="Line 684"/>
              <p:cNvSpPr>
                <a:spLocks noChangeShapeType="1"/>
              </p:cNvSpPr>
              <p:nvPr/>
            </p:nvSpPr>
            <p:spPr bwMode="auto">
              <a:xfrm>
                <a:off x="6483" y="3222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0" name="Line 685"/>
              <p:cNvSpPr>
                <a:spLocks noChangeShapeType="1"/>
              </p:cNvSpPr>
              <p:nvPr/>
            </p:nvSpPr>
            <p:spPr bwMode="auto">
              <a:xfrm>
                <a:off x="6483" y="3222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1" name="Rectangle 686"/>
              <p:cNvSpPr>
                <a:spLocks noChangeArrowheads="1"/>
              </p:cNvSpPr>
              <p:nvPr/>
            </p:nvSpPr>
            <p:spPr bwMode="auto">
              <a:xfrm>
                <a:off x="547" y="3226"/>
                <a:ext cx="3" cy="1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2" name="Line 687"/>
              <p:cNvSpPr>
                <a:spLocks noChangeShapeType="1"/>
              </p:cNvSpPr>
              <p:nvPr/>
            </p:nvSpPr>
            <p:spPr bwMode="auto">
              <a:xfrm>
                <a:off x="547" y="3226"/>
                <a:ext cx="0" cy="1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3" name="Rectangle 688"/>
              <p:cNvSpPr>
                <a:spLocks noChangeArrowheads="1"/>
              </p:cNvSpPr>
              <p:nvPr/>
            </p:nvSpPr>
            <p:spPr bwMode="auto">
              <a:xfrm>
                <a:off x="1334" y="3226"/>
                <a:ext cx="24" cy="1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4" name="Line 689"/>
              <p:cNvSpPr>
                <a:spLocks noChangeShapeType="1"/>
              </p:cNvSpPr>
              <p:nvPr/>
            </p:nvSpPr>
            <p:spPr bwMode="auto">
              <a:xfrm>
                <a:off x="1334" y="3226"/>
                <a:ext cx="0" cy="1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5" name="Rectangle 690"/>
              <p:cNvSpPr>
                <a:spLocks noChangeArrowheads="1"/>
              </p:cNvSpPr>
              <p:nvPr/>
            </p:nvSpPr>
            <p:spPr bwMode="auto">
              <a:xfrm>
                <a:off x="2784" y="3226"/>
                <a:ext cx="4" cy="1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6" name="Line 691"/>
              <p:cNvSpPr>
                <a:spLocks noChangeShapeType="1"/>
              </p:cNvSpPr>
              <p:nvPr/>
            </p:nvSpPr>
            <p:spPr bwMode="auto">
              <a:xfrm>
                <a:off x="2784" y="3226"/>
                <a:ext cx="0" cy="1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7" name="Rectangle 692"/>
              <p:cNvSpPr>
                <a:spLocks noChangeArrowheads="1"/>
              </p:cNvSpPr>
              <p:nvPr/>
            </p:nvSpPr>
            <p:spPr bwMode="auto">
              <a:xfrm>
                <a:off x="3205" y="3226"/>
                <a:ext cx="24" cy="1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8" name="Line 693"/>
              <p:cNvSpPr>
                <a:spLocks noChangeShapeType="1"/>
              </p:cNvSpPr>
              <p:nvPr/>
            </p:nvSpPr>
            <p:spPr bwMode="auto">
              <a:xfrm>
                <a:off x="3205" y="3226"/>
                <a:ext cx="0" cy="1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9" name="Rectangle 694"/>
              <p:cNvSpPr>
                <a:spLocks noChangeArrowheads="1"/>
              </p:cNvSpPr>
              <p:nvPr/>
            </p:nvSpPr>
            <p:spPr bwMode="auto">
              <a:xfrm>
                <a:off x="4367" y="3226"/>
                <a:ext cx="4" cy="1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0" name="Line 695"/>
              <p:cNvSpPr>
                <a:spLocks noChangeShapeType="1"/>
              </p:cNvSpPr>
              <p:nvPr/>
            </p:nvSpPr>
            <p:spPr bwMode="auto">
              <a:xfrm>
                <a:off x="4367" y="3226"/>
                <a:ext cx="0" cy="1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1" name="Rectangle 696"/>
              <p:cNvSpPr>
                <a:spLocks noChangeArrowheads="1"/>
              </p:cNvSpPr>
              <p:nvPr/>
            </p:nvSpPr>
            <p:spPr bwMode="auto">
              <a:xfrm>
                <a:off x="5340" y="3226"/>
                <a:ext cx="3" cy="1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2" name="Line 697"/>
              <p:cNvSpPr>
                <a:spLocks noChangeShapeType="1"/>
              </p:cNvSpPr>
              <p:nvPr/>
            </p:nvSpPr>
            <p:spPr bwMode="auto">
              <a:xfrm>
                <a:off x="5340" y="3226"/>
                <a:ext cx="0" cy="1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3" name="Rectangle 698"/>
              <p:cNvSpPr>
                <a:spLocks noChangeArrowheads="1"/>
              </p:cNvSpPr>
              <p:nvPr/>
            </p:nvSpPr>
            <p:spPr bwMode="auto">
              <a:xfrm>
                <a:off x="6483" y="3226"/>
                <a:ext cx="4" cy="1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4" name="Line 699"/>
              <p:cNvSpPr>
                <a:spLocks noChangeShapeType="1"/>
              </p:cNvSpPr>
              <p:nvPr/>
            </p:nvSpPr>
            <p:spPr bwMode="auto">
              <a:xfrm>
                <a:off x="6483" y="3226"/>
                <a:ext cx="0" cy="1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5" name="Rectangle 700"/>
              <p:cNvSpPr>
                <a:spLocks noChangeArrowheads="1"/>
              </p:cNvSpPr>
              <p:nvPr/>
            </p:nvSpPr>
            <p:spPr bwMode="auto">
              <a:xfrm>
                <a:off x="1359" y="3340"/>
                <a:ext cx="31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6" name="Rectangle 701"/>
              <p:cNvSpPr>
                <a:spLocks noChangeArrowheads="1"/>
              </p:cNvSpPr>
              <p:nvPr/>
            </p:nvSpPr>
            <p:spPr bwMode="auto">
              <a:xfrm>
                <a:off x="2742" y="3340"/>
                <a:ext cx="41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7" name="Rectangle 702"/>
              <p:cNvSpPr>
                <a:spLocks noChangeArrowheads="1"/>
              </p:cNvSpPr>
              <p:nvPr/>
            </p:nvSpPr>
            <p:spPr bwMode="auto">
              <a:xfrm>
                <a:off x="1390" y="3340"/>
                <a:ext cx="1352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8" name="Rectangle 703"/>
              <p:cNvSpPr>
                <a:spLocks noChangeArrowheads="1"/>
              </p:cNvSpPr>
              <p:nvPr/>
            </p:nvSpPr>
            <p:spPr bwMode="auto">
              <a:xfrm>
                <a:off x="1390" y="3340"/>
                <a:ext cx="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1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49" name="Rectangle 704"/>
              <p:cNvSpPr>
                <a:spLocks noChangeArrowheads="1"/>
              </p:cNvSpPr>
              <p:nvPr/>
            </p:nvSpPr>
            <p:spPr bwMode="auto">
              <a:xfrm>
                <a:off x="1412" y="3340"/>
                <a:ext cx="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1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50" name="Rectangle 705"/>
              <p:cNvSpPr>
                <a:spLocks noChangeArrowheads="1"/>
              </p:cNvSpPr>
              <p:nvPr/>
            </p:nvSpPr>
            <p:spPr bwMode="auto">
              <a:xfrm>
                <a:off x="2788" y="3340"/>
                <a:ext cx="40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1" name="Rectangle 706"/>
              <p:cNvSpPr>
                <a:spLocks noChangeArrowheads="1"/>
              </p:cNvSpPr>
              <p:nvPr/>
            </p:nvSpPr>
            <p:spPr bwMode="auto">
              <a:xfrm>
                <a:off x="3175" y="3340"/>
                <a:ext cx="30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2" name="Rectangle 707"/>
              <p:cNvSpPr>
                <a:spLocks noChangeArrowheads="1"/>
              </p:cNvSpPr>
              <p:nvPr/>
            </p:nvSpPr>
            <p:spPr bwMode="auto">
              <a:xfrm>
                <a:off x="2828" y="3340"/>
                <a:ext cx="347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3" name="Rectangle 708"/>
              <p:cNvSpPr>
                <a:spLocks noChangeArrowheads="1"/>
              </p:cNvSpPr>
              <p:nvPr/>
            </p:nvSpPr>
            <p:spPr bwMode="auto">
              <a:xfrm>
                <a:off x="2828" y="3340"/>
                <a:ext cx="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1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54" name="Rectangle 709"/>
              <p:cNvSpPr>
                <a:spLocks noChangeArrowheads="1"/>
              </p:cNvSpPr>
              <p:nvPr/>
            </p:nvSpPr>
            <p:spPr bwMode="auto">
              <a:xfrm>
                <a:off x="3229" y="3340"/>
                <a:ext cx="32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5" name="Rectangle 710"/>
              <p:cNvSpPr>
                <a:spLocks noChangeArrowheads="1"/>
              </p:cNvSpPr>
              <p:nvPr/>
            </p:nvSpPr>
            <p:spPr bwMode="auto">
              <a:xfrm>
                <a:off x="4326" y="3340"/>
                <a:ext cx="41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6" name="Rectangle 711"/>
              <p:cNvSpPr>
                <a:spLocks noChangeArrowheads="1"/>
              </p:cNvSpPr>
              <p:nvPr/>
            </p:nvSpPr>
            <p:spPr bwMode="auto">
              <a:xfrm>
                <a:off x="3261" y="3340"/>
                <a:ext cx="1065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7" name="Rectangle 712"/>
              <p:cNvSpPr>
                <a:spLocks noChangeArrowheads="1"/>
              </p:cNvSpPr>
              <p:nvPr/>
            </p:nvSpPr>
            <p:spPr bwMode="auto">
              <a:xfrm>
                <a:off x="3261" y="3340"/>
                <a:ext cx="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1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58" name="Rectangle 713"/>
              <p:cNvSpPr>
                <a:spLocks noChangeArrowheads="1"/>
              </p:cNvSpPr>
              <p:nvPr/>
            </p:nvSpPr>
            <p:spPr bwMode="auto">
              <a:xfrm>
                <a:off x="4371" y="3340"/>
                <a:ext cx="41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9" name="Rectangle 714"/>
              <p:cNvSpPr>
                <a:spLocks noChangeArrowheads="1"/>
              </p:cNvSpPr>
              <p:nvPr/>
            </p:nvSpPr>
            <p:spPr bwMode="auto">
              <a:xfrm>
                <a:off x="5298" y="3340"/>
                <a:ext cx="42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0" name="Rectangle 715"/>
              <p:cNvSpPr>
                <a:spLocks noChangeArrowheads="1"/>
              </p:cNvSpPr>
              <p:nvPr/>
            </p:nvSpPr>
            <p:spPr bwMode="auto">
              <a:xfrm>
                <a:off x="4412" y="3340"/>
                <a:ext cx="886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1" name="Rectangle 716"/>
              <p:cNvSpPr>
                <a:spLocks noChangeArrowheads="1"/>
              </p:cNvSpPr>
              <p:nvPr/>
            </p:nvSpPr>
            <p:spPr bwMode="auto">
              <a:xfrm>
                <a:off x="4412" y="3340"/>
                <a:ext cx="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1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62" name="Rectangle 717"/>
              <p:cNvSpPr>
                <a:spLocks noChangeArrowheads="1"/>
              </p:cNvSpPr>
              <p:nvPr/>
            </p:nvSpPr>
            <p:spPr bwMode="auto">
              <a:xfrm>
                <a:off x="5343" y="3340"/>
                <a:ext cx="42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3" name="Rectangle 718"/>
              <p:cNvSpPr>
                <a:spLocks noChangeArrowheads="1"/>
              </p:cNvSpPr>
              <p:nvPr/>
            </p:nvSpPr>
            <p:spPr bwMode="auto">
              <a:xfrm>
                <a:off x="6442" y="3340"/>
                <a:ext cx="41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4" name="Rectangle 719"/>
              <p:cNvSpPr>
                <a:spLocks noChangeArrowheads="1"/>
              </p:cNvSpPr>
              <p:nvPr/>
            </p:nvSpPr>
            <p:spPr bwMode="auto">
              <a:xfrm>
                <a:off x="5385" y="3340"/>
                <a:ext cx="1057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5" name="Rectangle 720"/>
              <p:cNvSpPr>
                <a:spLocks noChangeArrowheads="1"/>
              </p:cNvSpPr>
              <p:nvPr/>
            </p:nvSpPr>
            <p:spPr bwMode="auto">
              <a:xfrm>
                <a:off x="5385" y="3340"/>
                <a:ext cx="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1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66" name="Rectangle 721"/>
              <p:cNvSpPr>
                <a:spLocks noChangeArrowheads="1"/>
              </p:cNvSpPr>
              <p:nvPr/>
            </p:nvSpPr>
            <p:spPr bwMode="auto">
              <a:xfrm>
                <a:off x="547" y="3335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7" name="Line 722"/>
              <p:cNvSpPr>
                <a:spLocks noChangeShapeType="1"/>
              </p:cNvSpPr>
              <p:nvPr/>
            </p:nvSpPr>
            <p:spPr bwMode="auto">
              <a:xfrm>
                <a:off x="547" y="3335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8" name="Line 723"/>
              <p:cNvSpPr>
                <a:spLocks noChangeShapeType="1"/>
              </p:cNvSpPr>
              <p:nvPr/>
            </p:nvSpPr>
            <p:spPr bwMode="auto">
              <a:xfrm>
                <a:off x="547" y="3335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9" name="Rectangle 724"/>
              <p:cNvSpPr>
                <a:spLocks noChangeArrowheads="1"/>
              </p:cNvSpPr>
              <p:nvPr/>
            </p:nvSpPr>
            <p:spPr bwMode="auto">
              <a:xfrm>
                <a:off x="1334" y="333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0" name="Line 725"/>
              <p:cNvSpPr>
                <a:spLocks noChangeShapeType="1"/>
              </p:cNvSpPr>
              <p:nvPr/>
            </p:nvSpPr>
            <p:spPr bwMode="auto">
              <a:xfrm>
                <a:off x="1334" y="3335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1" name="Rectangle 726"/>
              <p:cNvSpPr>
                <a:spLocks noChangeArrowheads="1"/>
              </p:cNvSpPr>
              <p:nvPr/>
            </p:nvSpPr>
            <p:spPr bwMode="auto">
              <a:xfrm>
                <a:off x="1358" y="3335"/>
                <a:ext cx="1426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2" name="Line 727"/>
              <p:cNvSpPr>
                <a:spLocks noChangeShapeType="1"/>
              </p:cNvSpPr>
              <p:nvPr/>
            </p:nvSpPr>
            <p:spPr bwMode="auto">
              <a:xfrm>
                <a:off x="1358" y="3335"/>
                <a:ext cx="142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3" name="Rectangle 728"/>
              <p:cNvSpPr>
                <a:spLocks noChangeArrowheads="1"/>
              </p:cNvSpPr>
              <p:nvPr/>
            </p:nvSpPr>
            <p:spPr bwMode="auto">
              <a:xfrm>
                <a:off x="2784" y="3335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4" name="Line 729"/>
              <p:cNvSpPr>
                <a:spLocks noChangeShapeType="1"/>
              </p:cNvSpPr>
              <p:nvPr/>
            </p:nvSpPr>
            <p:spPr bwMode="auto">
              <a:xfrm>
                <a:off x="2784" y="3335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5" name="Line 730"/>
              <p:cNvSpPr>
                <a:spLocks noChangeShapeType="1"/>
              </p:cNvSpPr>
              <p:nvPr/>
            </p:nvSpPr>
            <p:spPr bwMode="auto">
              <a:xfrm>
                <a:off x="2784" y="3335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6" name="Rectangle 731"/>
              <p:cNvSpPr>
                <a:spLocks noChangeArrowheads="1"/>
              </p:cNvSpPr>
              <p:nvPr/>
            </p:nvSpPr>
            <p:spPr bwMode="auto">
              <a:xfrm>
                <a:off x="2788" y="3335"/>
                <a:ext cx="41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7" name="Line 732"/>
              <p:cNvSpPr>
                <a:spLocks noChangeShapeType="1"/>
              </p:cNvSpPr>
              <p:nvPr/>
            </p:nvSpPr>
            <p:spPr bwMode="auto">
              <a:xfrm>
                <a:off x="2788" y="3335"/>
                <a:ext cx="4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8" name="Rectangle 733"/>
              <p:cNvSpPr>
                <a:spLocks noChangeArrowheads="1"/>
              </p:cNvSpPr>
              <p:nvPr/>
            </p:nvSpPr>
            <p:spPr bwMode="auto">
              <a:xfrm>
                <a:off x="3205" y="333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9" name="Line 734"/>
              <p:cNvSpPr>
                <a:spLocks noChangeShapeType="1"/>
              </p:cNvSpPr>
              <p:nvPr/>
            </p:nvSpPr>
            <p:spPr bwMode="auto">
              <a:xfrm>
                <a:off x="3205" y="3335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0" name="Rectangle 735"/>
              <p:cNvSpPr>
                <a:spLocks noChangeArrowheads="1"/>
              </p:cNvSpPr>
              <p:nvPr/>
            </p:nvSpPr>
            <p:spPr bwMode="auto">
              <a:xfrm>
                <a:off x="3229" y="3335"/>
                <a:ext cx="1138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1" name="Line 736"/>
              <p:cNvSpPr>
                <a:spLocks noChangeShapeType="1"/>
              </p:cNvSpPr>
              <p:nvPr/>
            </p:nvSpPr>
            <p:spPr bwMode="auto">
              <a:xfrm>
                <a:off x="3229" y="3335"/>
                <a:ext cx="11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2" name="Rectangle 737"/>
              <p:cNvSpPr>
                <a:spLocks noChangeArrowheads="1"/>
              </p:cNvSpPr>
              <p:nvPr/>
            </p:nvSpPr>
            <p:spPr bwMode="auto">
              <a:xfrm>
                <a:off x="4367" y="3335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3" name="Line 738"/>
              <p:cNvSpPr>
                <a:spLocks noChangeShapeType="1"/>
              </p:cNvSpPr>
              <p:nvPr/>
            </p:nvSpPr>
            <p:spPr bwMode="auto">
              <a:xfrm>
                <a:off x="4367" y="3335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4" name="Line 739"/>
              <p:cNvSpPr>
                <a:spLocks noChangeShapeType="1"/>
              </p:cNvSpPr>
              <p:nvPr/>
            </p:nvSpPr>
            <p:spPr bwMode="auto">
              <a:xfrm>
                <a:off x="4367" y="3335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5" name="Rectangle 740"/>
              <p:cNvSpPr>
                <a:spLocks noChangeArrowheads="1"/>
              </p:cNvSpPr>
              <p:nvPr/>
            </p:nvSpPr>
            <p:spPr bwMode="auto">
              <a:xfrm>
                <a:off x="4371" y="3335"/>
                <a:ext cx="969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6" name="Line 741"/>
              <p:cNvSpPr>
                <a:spLocks noChangeShapeType="1"/>
              </p:cNvSpPr>
              <p:nvPr/>
            </p:nvSpPr>
            <p:spPr bwMode="auto">
              <a:xfrm>
                <a:off x="4371" y="3335"/>
                <a:ext cx="96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7" name="Rectangle 742"/>
              <p:cNvSpPr>
                <a:spLocks noChangeArrowheads="1"/>
              </p:cNvSpPr>
              <p:nvPr/>
            </p:nvSpPr>
            <p:spPr bwMode="auto">
              <a:xfrm>
                <a:off x="5340" y="3335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8" name="Line 743"/>
              <p:cNvSpPr>
                <a:spLocks noChangeShapeType="1"/>
              </p:cNvSpPr>
              <p:nvPr/>
            </p:nvSpPr>
            <p:spPr bwMode="auto">
              <a:xfrm>
                <a:off x="5340" y="3335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9" name="Line 744"/>
              <p:cNvSpPr>
                <a:spLocks noChangeShapeType="1"/>
              </p:cNvSpPr>
              <p:nvPr/>
            </p:nvSpPr>
            <p:spPr bwMode="auto">
              <a:xfrm>
                <a:off x="5340" y="3335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0" name="Rectangle 745"/>
              <p:cNvSpPr>
                <a:spLocks noChangeArrowheads="1"/>
              </p:cNvSpPr>
              <p:nvPr/>
            </p:nvSpPr>
            <p:spPr bwMode="auto">
              <a:xfrm>
                <a:off x="5343" y="3335"/>
                <a:ext cx="1140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1" name="Line 746"/>
              <p:cNvSpPr>
                <a:spLocks noChangeShapeType="1"/>
              </p:cNvSpPr>
              <p:nvPr/>
            </p:nvSpPr>
            <p:spPr bwMode="auto">
              <a:xfrm>
                <a:off x="5343" y="3335"/>
                <a:ext cx="114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2" name="Rectangle 747"/>
              <p:cNvSpPr>
                <a:spLocks noChangeArrowheads="1"/>
              </p:cNvSpPr>
              <p:nvPr/>
            </p:nvSpPr>
            <p:spPr bwMode="auto">
              <a:xfrm>
                <a:off x="6483" y="3335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3" name="Line 748"/>
              <p:cNvSpPr>
                <a:spLocks noChangeShapeType="1"/>
              </p:cNvSpPr>
              <p:nvPr/>
            </p:nvSpPr>
            <p:spPr bwMode="auto">
              <a:xfrm>
                <a:off x="6483" y="3335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4" name="Line 749"/>
              <p:cNvSpPr>
                <a:spLocks noChangeShapeType="1"/>
              </p:cNvSpPr>
              <p:nvPr/>
            </p:nvSpPr>
            <p:spPr bwMode="auto">
              <a:xfrm>
                <a:off x="6483" y="3335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5" name="Rectangle 750"/>
              <p:cNvSpPr>
                <a:spLocks noChangeArrowheads="1"/>
              </p:cNvSpPr>
              <p:nvPr/>
            </p:nvSpPr>
            <p:spPr bwMode="auto">
              <a:xfrm>
                <a:off x="547" y="3340"/>
                <a:ext cx="3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6" name="Line 751"/>
              <p:cNvSpPr>
                <a:spLocks noChangeShapeType="1"/>
              </p:cNvSpPr>
              <p:nvPr/>
            </p:nvSpPr>
            <p:spPr bwMode="auto">
              <a:xfrm>
                <a:off x="547" y="3340"/>
                <a:ext cx="0" cy="1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7" name="Rectangle 752"/>
              <p:cNvSpPr>
                <a:spLocks noChangeArrowheads="1"/>
              </p:cNvSpPr>
              <p:nvPr/>
            </p:nvSpPr>
            <p:spPr bwMode="auto">
              <a:xfrm>
                <a:off x="1334" y="3340"/>
                <a:ext cx="24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8" name="Line 753"/>
              <p:cNvSpPr>
                <a:spLocks noChangeShapeType="1"/>
              </p:cNvSpPr>
              <p:nvPr/>
            </p:nvSpPr>
            <p:spPr bwMode="auto">
              <a:xfrm>
                <a:off x="1334" y="3340"/>
                <a:ext cx="0" cy="1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9" name="Rectangle 754"/>
              <p:cNvSpPr>
                <a:spLocks noChangeArrowheads="1"/>
              </p:cNvSpPr>
              <p:nvPr/>
            </p:nvSpPr>
            <p:spPr bwMode="auto">
              <a:xfrm>
                <a:off x="2784" y="3340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0" name="Line 755"/>
              <p:cNvSpPr>
                <a:spLocks noChangeShapeType="1"/>
              </p:cNvSpPr>
              <p:nvPr/>
            </p:nvSpPr>
            <p:spPr bwMode="auto">
              <a:xfrm>
                <a:off x="2784" y="3340"/>
                <a:ext cx="0" cy="1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1" name="Rectangle 756"/>
              <p:cNvSpPr>
                <a:spLocks noChangeArrowheads="1"/>
              </p:cNvSpPr>
              <p:nvPr/>
            </p:nvSpPr>
            <p:spPr bwMode="auto">
              <a:xfrm>
                <a:off x="3205" y="3340"/>
                <a:ext cx="24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2" name="Line 757"/>
              <p:cNvSpPr>
                <a:spLocks noChangeShapeType="1"/>
              </p:cNvSpPr>
              <p:nvPr/>
            </p:nvSpPr>
            <p:spPr bwMode="auto">
              <a:xfrm>
                <a:off x="3205" y="3340"/>
                <a:ext cx="0" cy="1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3" name="Rectangle 758"/>
              <p:cNvSpPr>
                <a:spLocks noChangeArrowheads="1"/>
              </p:cNvSpPr>
              <p:nvPr/>
            </p:nvSpPr>
            <p:spPr bwMode="auto">
              <a:xfrm>
                <a:off x="4367" y="3340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4" name="Line 759"/>
              <p:cNvSpPr>
                <a:spLocks noChangeShapeType="1"/>
              </p:cNvSpPr>
              <p:nvPr/>
            </p:nvSpPr>
            <p:spPr bwMode="auto">
              <a:xfrm>
                <a:off x="4367" y="3340"/>
                <a:ext cx="0" cy="1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5" name="Rectangle 760"/>
              <p:cNvSpPr>
                <a:spLocks noChangeArrowheads="1"/>
              </p:cNvSpPr>
              <p:nvPr/>
            </p:nvSpPr>
            <p:spPr bwMode="auto">
              <a:xfrm>
                <a:off x="5340" y="3340"/>
                <a:ext cx="3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6" name="Line 761"/>
              <p:cNvSpPr>
                <a:spLocks noChangeShapeType="1"/>
              </p:cNvSpPr>
              <p:nvPr/>
            </p:nvSpPr>
            <p:spPr bwMode="auto">
              <a:xfrm>
                <a:off x="5340" y="3340"/>
                <a:ext cx="0" cy="1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7" name="Rectangle 762"/>
              <p:cNvSpPr>
                <a:spLocks noChangeArrowheads="1"/>
              </p:cNvSpPr>
              <p:nvPr/>
            </p:nvSpPr>
            <p:spPr bwMode="auto">
              <a:xfrm>
                <a:off x="6483" y="3340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8" name="Line 763"/>
              <p:cNvSpPr>
                <a:spLocks noChangeShapeType="1"/>
              </p:cNvSpPr>
              <p:nvPr/>
            </p:nvSpPr>
            <p:spPr bwMode="auto">
              <a:xfrm>
                <a:off x="6483" y="3340"/>
                <a:ext cx="0" cy="1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9" name="Rectangle 764"/>
              <p:cNvSpPr>
                <a:spLocks noChangeArrowheads="1"/>
              </p:cNvSpPr>
              <p:nvPr/>
            </p:nvSpPr>
            <p:spPr bwMode="auto">
              <a:xfrm>
                <a:off x="649" y="3455"/>
                <a:ext cx="605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Courses in 0 and 9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10" name="Rectangle 765"/>
              <p:cNvSpPr>
                <a:spLocks noChangeArrowheads="1"/>
              </p:cNvSpPr>
              <p:nvPr/>
            </p:nvSpPr>
            <p:spPr bwMode="auto">
              <a:xfrm>
                <a:off x="1206" y="3443"/>
                <a:ext cx="64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th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11" name="Rectangle 766"/>
              <p:cNvSpPr>
                <a:spLocks noChangeArrowheads="1"/>
              </p:cNvSpPr>
              <p:nvPr/>
            </p:nvSpPr>
            <p:spPr bwMode="auto">
              <a:xfrm>
                <a:off x="1246" y="3455"/>
                <a:ext cx="50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12" name="Rectangle 767"/>
              <p:cNvSpPr>
                <a:spLocks noChangeArrowheads="1"/>
              </p:cNvSpPr>
              <p:nvPr/>
            </p:nvSpPr>
            <p:spPr bwMode="auto">
              <a:xfrm>
                <a:off x="596" y="3545"/>
                <a:ext cx="776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Hour are classes before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13" name="Rectangle 768"/>
              <p:cNvSpPr>
                <a:spLocks noChangeArrowheads="1"/>
              </p:cNvSpPr>
              <p:nvPr/>
            </p:nvSpPr>
            <p:spPr bwMode="auto">
              <a:xfrm>
                <a:off x="596" y="3633"/>
                <a:ext cx="758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(0) and after (9) school.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14" name="Rectangle 769"/>
              <p:cNvSpPr>
                <a:spLocks noChangeArrowheads="1"/>
              </p:cNvSpPr>
              <p:nvPr/>
            </p:nvSpPr>
            <p:spPr bwMode="auto">
              <a:xfrm>
                <a:off x="1298" y="3633"/>
                <a:ext cx="50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15" name="Rectangle 770"/>
              <p:cNvSpPr>
                <a:spLocks noChangeArrowheads="1"/>
              </p:cNvSpPr>
              <p:nvPr/>
            </p:nvSpPr>
            <p:spPr bwMode="auto">
              <a:xfrm>
                <a:off x="1390" y="3459"/>
                <a:ext cx="8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16" name="Rectangle 771"/>
              <p:cNvSpPr>
                <a:spLocks noChangeArrowheads="1"/>
              </p:cNvSpPr>
              <p:nvPr/>
            </p:nvSpPr>
            <p:spPr bwMode="auto">
              <a:xfrm>
                <a:off x="1434" y="3459"/>
                <a:ext cx="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17" name="Rectangle 772"/>
              <p:cNvSpPr>
                <a:spLocks noChangeArrowheads="1"/>
              </p:cNvSpPr>
              <p:nvPr/>
            </p:nvSpPr>
            <p:spPr bwMode="auto">
              <a:xfrm>
                <a:off x="2828" y="3459"/>
                <a:ext cx="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18" name="Rectangle 773"/>
              <p:cNvSpPr>
                <a:spLocks noChangeArrowheads="1"/>
              </p:cNvSpPr>
              <p:nvPr/>
            </p:nvSpPr>
            <p:spPr bwMode="auto">
              <a:xfrm>
                <a:off x="3261" y="3459"/>
                <a:ext cx="8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19" name="Rectangle 774"/>
              <p:cNvSpPr>
                <a:spLocks noChangeArrowheads="1"/>
              </p:cNvSpPr>
              <p:nvPr/>
            </p:nvSpPr>
            <p:spPr bwMode="auto">
              <a:xfrm>
                <a:off x="3305" y="3459"/>
                <a:ext cx="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20" name="Rectangle 775"/>
              <p:cNvSpPr>
                <a:spLocks noChangeArrowheads="1"/>
              </p:cNvSpPr>
              <p:nvPr/>
            </p:nvSpPr>
            <p:spPr bwMode="auto">
              <a:xfrm>
                <a:off x="4412" y="3459"/>
                <a:ext cx="8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21" name="Rectangle 776"/>
              <p:cNvSpPr>
                <a:spLocks noChangeArrowheads="1"/>
              </p:cNvSpPr>
              <p:nvPr/>
            </p:nvSpPr>
            <p:spPr bwMode="auto">
              <a:xfrm>
                <a:off x="4456" y="3459"/>
                <a:ext cx="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22" name="Rectangle 777"/>
              <p:cNvSpPr>
                <a:spLocks noChangeArrowheads="1"/>
              </p:cNvSpPr>
              <p:nvPr/>
            </p:nvSpPr>
            <p:spPr bwMode="auto">
              <a:xfrm>
                <a:off x="5385" y="3459"/>
                <a:ext cx="8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23" name="Rectangle 778"/>
              <p:cNvSpPr>
                <a:spLocks noChangeArrowheads="1"/>
              </p:cNvSpPr>
              <p:nvPr/>
            </p:nvSpPr>
            <p:spPr bwMode="auto">
              <a:xfrm>
                <a:off x="5429" y="3459"/>
                <a:ext cx="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24" name="Rectangle 779"/>
              <p:cNvSpPr>
                <a:spLocks noChangeArrowheads="1"/>
              </p:cNvSpPr>
              <p:nvPr/>
            </p:nvSpPr>
            <p:spPr bwMode="auto">
              <a:xfrm>
                <a:off x="547" y="3448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5" name="Line 780"/>
              <p:cNvSpPr>
                <a:spLocks noChangeShapeType="1"/>
              </p:cNvSpPr>
              <p:nvPr/>
            </p:nvSpPr>
            <p:spPr bwMode="auto">
              <a:xfrm>
                <a:off x="547" y="3448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6" name="Line 781"/>
              <p:cNvSpPr>
                <a:spLocks noChangeShapeType="1"/>
              </p:cNvSpPr>
              <p:nvPr/>
            </p:nvSpPr>
            <p:spPr bwMode="auto">
              <a:xfrm>
                <a:off x="547" y="3448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7" name="Rectangle 782"/>
              <p:cNvSpPr>
                <a:spLocks noChangeArrowheads="1"/>
              </p:cNvSpPr>
              <p:nvPr/>
            </p:nvSpPr>
            <p:spPr bwMode="auto">
              <a:xfrm>
                <a:off x="550" y="3448"/>
                <a:ext cx="78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8" name="Line 783"/>
              <p:cNvSpPr>
                <a:spLocks noChangeShapeType="1"/>
              </p:cNvSpPr>
              <p:nvPr/>
            </p:nvSpPr>
            <p:spPr bwMode="auto">
              <a:xfrm>
                <a:off x="550" y="3448"/>
                <a:ext cx="78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9" name="Rectangle 784"/>
              <p:cNvSpPr>
                <a:spLocks noChangeArrowheads="1"/>
              </p:cNvSpPr>
              <p:nvPr/>
            </p:nvSpPr>
            <p:spPr bwMode="auto">
              <a:xfrm>
                <a:off x="1334" y="3448"/>
                <a:ext cx="2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0" name="Line 785"/>
              <p:cNvSpPr>
                <a:spLocks noChangeShapeType="1"/>
              </p:cNvSpPr>
              <p:nvPr/>
            </p:nvSpPr>
            <p:spPr bwMode="auto">
              <a:xfrm>
                <a:off x="1334" y="3448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1" name="Rectangle 786"/>
              <p:cNvSpPr>
                <a:spLocks noChangeArrowheads="1"/>
              </p:cNvSpPr>
              <p:nvPr/>
            </p:nvSpPr>
            <p:spPr bwMode="auto">
              <a:xfrm>
                <a:off x="1358" y="3448"/>
                <a:ext cx="1426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2" name="Line 787"/>
              <p:cNvSpPr>
                <a:spLocks noChangeShapeType="1"/>
              </p:cNvSpPr>
              <p:nvPr/>
            </p:nvSpPr>
            <p:spPr bwMode="auto">
              <a:xfrm>
                <a:off x="1358" y="3448"/>
                <a:ext cx="142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3" name="Rectangle 788"/>
              <p:cNvSpPr>
                <a:spLocks noChangeArrowheads="1"/>
              </p:cNvSpPr>
              <p:nvPr/>
            </p:nvSpPr>
            <p:spPr bwMode="auto">
              <a:xfrm>
                <a:off x="2784" y="3448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4" name="Line 789"/>
              <p:cNvSpPr>
                <a:spLocks noChangeShapeType="1"/>
              </p:cNvSpPr>
              <p:nvPr/>
            </p:nvSpPr>
            <p:spPr bwMode="auto">
              <a:xfrm>
                <a:off x="2784" y="3448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5" name="Line 790"/>
              <p:cNvSpPr>
                <a:spLocks noChangeShapeType="1"/>
              </p:cNvSpPr>
              <p:nvPr/>
            </p:nvSpPr>
            <p:spPr bwMode="auto">
              <a:xfrm>
                <a:off x="2784" y="3448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6" name="Rectangle 791"/>
              <p:cNvSpPr>
                <a:spLocks noChangeArrowheads="1"/>
              </p:cNvSpPr>
              <p:nvPr/>
            </p:nvSpPr>
            <p:spPr bwMode="auto">
              <a:xfrm>
                <a:off x="2788" y="3448"/>
                <a:ext cx="417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7" name="Line 792"/>
              <p:cNvSpPr>
                <a:spLocks noChangeShapeType="1"/>
              </p:cNvSpPr>
              <p:nvPr/>
            </p:nvSpPr>
            <p:spPr bwMode="auto">
              <a:xfrm>
                <a:off x="2788" y="3448"/>
                <a:ext cx="4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8" name="Rectangle 793"/>
              <p:cNvSpPr>
                <a:spLocks noChangeArrowheads="1"/>
              </p:cNvSpPr>
              <p:nvPr/>
            </p:nvSpPr>
            <p:spPr bwMode="auto">
              <a:xfrm>
                <a:off x="3205" y="3448"/>
                <a:ext cx="2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9" name="Line 794"/>
              <p:cNvSpPr>
                <a:spLocks noChangeShapeType="1"/>
              </p:cNvSpPr>
              <p:nvPr/>
            </p:nvSpPr>
            <p:spPr bwMode="auto">
              <a:xfrm>
                <a:off x="3205" y="3448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0" name="Rectangle 795"/>
              <p:cNvSpPr>
                <a:spLocks noChangeArrowheads="1"/>
              </p:cNvSpPr>
              <p:nvPr/>
            </p:nvSpPr>
            <p:spPr bwMode="auto">
              <a:xfrm>
                <a:off x="3229" y="3448"/>
                <a:ext cx="113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1" name="Line 796"/>
              <p:cNvSpPr>
                <a:spLocks noChangeShapeType="1"/>
              </p:cNvSpPr>
              <p:nvPr/>
            </p:nvSpPr>
            <p:spPr bwMode="auto">
              <a:xfrm>
                <a:off x="3229" y="3448"/>
                <a:ext cx="11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2" name="Rectangle 797"/>
              <p:cNvSpPr>
                <a:spLocks noChangeArrowheads="1"/>
              </p:cNvSpPr>
              <p:nvPr/>
            </p:nvSpPr>
            <p:spPr bwMode="auto">
              <a:xfrm>
                <a:off x="4367" y="3448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3" name="Line 798"/>
              <p:cNvSpPr>
                <a:spLocks noChangeShapeType="1"/>
              </p:cNvSpPr>
              <p:nvPr/>
            </p:nvSpPr>
            <p:spPr bwMode="auto">
              <a:xfrm>
                <a:off x="4367" y="3448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4" name="Line 799"/>
              <p:cNvSpPr>
                <a:spLocks noChangeShapeType="1"/>
              </p:cNvSpPr>
              <p:nvPr/>
            </p:nvSpPr>
            <p:spPr bwMode="auto">
              <a:xfrm>
                <a:off x="4367" y="3448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5" name="Rectangle 800"/>
              <p:cNvSpPr>
                <a:spLocks noChangeArrowheads="1"/>
              </p:cNvSpPr>
              <p:nvPr/>
            </p:nvSpPr>
            <p:spPr bwMode="auto">
              <a:xfrm>
                <a:off x="4371" y="3448"/>
                <a:ext cx="969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6" name="Line 801"/>
              <p:cNvSpPr>
                <a:spLocks noChangeShapeType="1"/>
              </p:cNvSpPr>
              <p:nvPr/>
            </p:nvSpPr>
            <p:spPr bwMode="auto">
              <a:xfrm>
                <a:off x="4371" y="3448"/>
                <a:ext cx="96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7" name="Rectangle 802"/>
              <p:cNvSpPr>
                <a:spLocks noChangeArrowheads="1"/>
              </p:cNvSpPr>
              <p:nvPr/>
            </p:nvSpPr>
            <p:spPr bwMode="auto">
              <a:xfrm>
                <a:off x="5340" y="3448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8" name="Line 803"/>
              <p:cNvSpPr>
                <a:spLocks noChangeShapeType="1"/>
              </p:cNvSpPr>
              <p:nvPr/>
            </p:nvSpPr>
            <p:spPr bwMode="auto">
              <a:xfrm>
                <a:off x="5340" y="3448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" name="Line 804"/>
              <p:cNvSpPr>
                <a:spLocks noChangeShapeType="1"/>
              </p:cNvSpPr>
              <p:nvPr/>
            </p:nvSpPr>
            <p:spPr bwMode="auto">
              <a:xfrm>
                <a:off x="5340" y="3448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0" name="Rectangle 805"/>
              <p:cNvSpPr>
                <a:spLocks noChangeArrowheads="1"/>
              </p:cNvSpPr>
              <p:nvPr/>
            </p:nvSpPr>
            <p:spPr bwMode="auto">
              <a:xfrm>
                <a:off x="5343" y="3448"/>
                <a:ext cx="114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1" name="Line 806"/>
              <p:cNvSpPr>
                <a:spLocks noChangeShapeType="1"/>
              </p:cNvSpPr>
              <p:nvPr/>
            </p:nvSpPr>
            <p:spPr bwMode="auto">
              <a:xfrm>
                <a:off x="5343" y="3448"/>
                <a:ext cx="114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2" name="Rectangle 807"/>
              <p:cNvSpPr>
                <a:spLocks noChangeArrowheads="1"/>
              </p:cNvSpPr>
              <p:nvPr/>
            </p:nvSpPr>
            <p:spPr bwMode="auto">
              <a:xfrm>
                <a:off x="6483" y="3448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" name="Line 809"/>
            <p:cNvSpPr>
              <a:spLocks noChangeShapeType="1"/>
            </p:cNvSpPr>
            <p:nvPr/>
          </p:nvSpPr>
          <p:spPr bwMode="auto">
            <a:xfrm>
              <a:off x="6483" y="3448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810"/>
            <p:cNvSpPr>
              <a:spLocks noChangeShapeType="1"/>
            </p:cNvSpPr>
            <p:nvPr/>
          </p:nvSpPr>
          <p:spPr bwMode="auto">
            <a:xfrm>
              <a:off x="6483" y="3448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11"/>
            <p:cNvSpPr>
              <a:spLocks noChangeArrowheads="1"/>
            </p:cNvSpPr>
            <p:nvPr/>
          </p:nvSpPr>
          <p:spPr bwMode="auto">
            <a:xfrm>
              <a:off x="547" y="3452"/>
              <a:ext cx="3" cy="1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812"/>
            <p:cNvSpPr>
              <a:spLocks noChangeShapeType="1"/>
            </p:cNvSpPr>
            <p:nvPr/>
          </p:nvSpPr>
          <p:spPr bwMode="auto">
            <a:xfrm>
              <a:off x="547" y="3452"/>
              <a:ext cx="0" cy="1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813"/>
            <p:cNvSpPr>
              <a:spLocks noChangeArrowheads="1"/>
            </p:cNvSpPr>
            <p:nvPr/>
          </p:nvSpPr>
          <p:spPr bwMode="auto">
            <a:xfrm>
              <a:off x="1334" y="3452"/>
              <a:ext cx="24" cy="1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814"/>
            <p:cNvSpPr>
              <a:spLocks noChangeShapeType="1"/>
            </p:cNvSpPr>
            <p:nvPr/>
          </p:nvSpPr>
          <p:spPr bwMode="auto">
            <a:xfrm>
              <a:off x="1334" y="3452"/>
              <a:ext cx="0" cy="1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815"/>
            <p:cNvSpPr>
              <a:spLocks noChangeArrowheads="1"/>
            </p:cNvSpPr>
            <p:nvPr/>
          </p:nvSpPr>
          <p:spPr bwMode="auto">
            <a:xfrm>
              <a:off x="2784" y="3452"/>
              <a:ext cx="4" cy="1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816"/>
            <p:cNvSpPr>
              <a:spLocks noChangeShapeType="1"/>
            </p:cNvSpPr>
            <p:nvPr/>
          </p:nvSpPr>
          <p:spPr bwMode="auto">
            <a:xfrm>
              <a:off x="2784" y="3452"/>
              <a:ext cx="0" cy="1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817"/>
            <p:cNvSpPr>
              <a:spLocks noChangeArrowheads="1"/>
            </p:cNvSpPr>
            <p:nvPr/>
          </p:nvSpPr>
          <p:spPr bwMode="auto">
            <a:xfrm>
              <a:off x="3205" y="3452"/>
              <a:ext cx="24" cy="1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818"/>
            <p:cNvSpPr>
              <a:spLocks noChangeShapeType="1"/>
            </p:cNvSpPr>
            <p:nvPr/>
          </p:nvSpPr>
          <p:spPr bwMode="auto">
            <a:xfrm>
              <a:off x="3205" y="3452"/>
              <a:ext cx="0" cy="1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819"/>
            <p:cNvSpPr>
              <a:spLocks noChangeArrowheads="1"/>
            </p:cNvSpPr>
            <p:nvPr/>
          </p:nvSpPr>
          <p:spPr bwMode="auto">
            <a:xfrm>
              <a:off x="4367" y="3452"/>
              <a:ext cx="4" cy="1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820"/>
            <p:cNvSpPr>
              <a:spLocks noChangeShapeType="1"/>
            </p:cNvSpPr>
            <p:nvPr/>
          </p:nvSpPr>
          <p:spPr bwMode="auto">
            <a:xfrm>
              <a:off x="4367" y="3452"/>
              <a:ext cx="0" cy="1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821"/>
            <p:cNvSpPr>
              <a:spLocks noChangeArrowheads="1"/>
            </p:cNvSpPr>
            <p:nvPr/>
          </p:nvSpPr>
          <p:spPr bwMode="auto">
            <a:xfrm>
              <a:off x="5340" y="3452"/>
              <a:ext cx="3" cy="1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822"/>
            <p:cNvSpPr>
              <a:spLocks noChangeShapeType="1"/>
            </p:cNvSpPr>
            <p:nvPr/>
          </p:nvSpPr>
          <p:spPr bwMode="auto">
            <a:xfrm>
              <a:off x="5340" y="3452"/>
              <a:ext cx="0" cy="1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823"/>
            <p:cNvSpPr>
              <a:spLocks noChangeArrowheads="1"/>
            </p:cNvSpPr>
            <p:nvPr/>
          </p:nvSpPr>
          <p:spPr bwMode="auto">
            <a:xfrm>
              <a:off x="6483" y="3452"/>
              <a:ext cx="4" cy="1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824"/>
            <p:cNvSpPr>
              <a:spLocks noChangeShapeType="1"/>
            </p:cNvSpPr>
            <p:nvPr/>
          </p:nvSpPr>
          <p:spPr bwMode="auto">
            <a:xfrm>
              <a:off x="6483" y="3452"/>
              <a:ext cx="0" cy="1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825"/>
            <p:cNvSpPr>
              <a:spLocks noChangeArrowheads="1"/>
            </p:cNvSpPr>
            <p:nvPr/>
          </p:nvSpPr>
          <p:spPr bwMode="auto">
            <a:xfrm>
              <a:off x="1390" y="3594"/>
              <a:ext cx="8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826"/>
            <p:cNvSpPr>
              <a:spLocks noChangeArrowheads="1"/>
            </p:cNvSpPr>
            <p:nvPr/>
          </p:nvSpPr>
          <p:spPr bwMode="auto">
            <a:xfrm>
              <a:off x="1434" y="3594"/>
              <a:ext cx="58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827"/>
            <p:cNvSpPr>
              <a:spLocks noChangeArrowheads="1"/>
            </p:cNvSpPr>
            <p:nvPr/>
          </p:nvSpPr>
          <p:spPr bwMode="auto">
            <a:xfrm>
              <a:off x="2828" y="3594"/>
              <a:ext cx="58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828"/>
            <p:cNvSpPr>
              <a:spLocks noChangeArrowheads="1"/>
            </p:cNvSpPr>
            <p:nvPr/>
          </p:nvSpPr>
          <p:spPr bwMode="auto">
            <a:xfrm>
              <a:off x="3261" y="3594"/>
              <a:ext cx="8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829"/>
            <p:cNvSpPr>
              <a:spLocks noChangeArrowheads="1"/>
            </p:cNvSpPr>
            <p:nvPr/>
          </p:nvSpPr>
          <p:spPr bwMode="auto">
            <a:xfrm>
              <a:off x="3305" y="3594"/>
              <a:ext cx="58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830"/>
            <p:cNvSpPr>
              <a:spLocks noChangeArrowheads="1"/>
            </p:cNvSpPr>
            <p:nvPr/>
          </p:nvSpPr>
          <p:spPr bwMode="auto">
            <a:xfrm>
              <a:off x="4412" y="3594"/>
              <a:ext cx="8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831"/>
            <p:cNvSpPr>
              <a:spLocks noChangeArrowheads="1"/>
            </p:cNvSpPr>
            <p:nvPr/>
          </p:nvSpPr>
          <p:spPr bwMode="auto">
            <a:xfrm>
              <a:off x="4456" y="3594"/>
              <a:ext cx="58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832"/>
            <p:cNvSpPr>
              <a:spLocks noChangeArrowheads="1"/>
            </p:cNvSpPr>
            <p:nvPr/>
          </p:nvSpPr>
          <p:spPr bwMode="auto">
            <a:xfrm>
              <a:off x="5385" y="3594"/>
              <a:ext cx="8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833"/>
            <p:cNvSpPr>
              <a:spLocks noChangeArrowheads="1"/>
            </p:cNvSpPr>
            <p:nvPr/>
          </p:nvSpPr>
          <p:spPr bwMode="auto">
            <a:xfrm>
              <a:off x="5429" y="3594"/>
              <a:ext cx="58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834"/>
            <p:cNvSpPr>
              <a:spLocks noChangeArrowheads="1"/>
            </p:cNvSpPr>
            <p:nvPr/>
          </p:nvSpPr>
          <p:spPr bwMode="auto">
            <a:xfrm>
              <a:off x="547" y="3571"/>
              <a:ext cx="3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835"/>
            <p:cNvSpPr>
              <a:spLocks noChangeShapeType="1"/>
            </p:cNvSpPr>
            <p:nvPr/>
          </p:nvSpPr>
          <p:spPr bwMode="auto">
            <a:xfrm>
              <a:off x="547" y="3571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836"/>
            <p:cNvSpPr>
              <a:spLocks noChangeShapeType="1"/>
            </p:cNvSpPr>
            <p:nvPr/>
          </p:nvSpPr>
          <p:spPr bwMode="auto">
            <a:xfrm>
              <a:off x="547" y="3571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837"/>
            <p:cNvSpPr>
              <a:spLocks noChangeArrowheads="1"/>
            </p:cNvSpPr>
            <p:nvPr/>
          </p:nvSpPr>
          <p:spPr bwMode="auto">
            <a:xfrm>
              <a:off x="1334" y="3571"/>
              <a:ext cx="24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838"/>
            <p:cNvSpPr>
              <a:spLocks noChangeShapeType="1"/>
            </p:cNvSpPr>
            <p:nvPr/>
          </p:nvSpPr>
          <p:spPr bwMode="auto">
            <a:xfrm>
              <a:off x="1334" y="3571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839"/>
            <p:cNvSpPr>
              <a:spLocks noChangeArrowheads="1"/>
            </p:cNvSpPr>
            <p:nvPr/>
          </p:nvSpPr>
          <p:spPr bwMode="auto">
            <a:xfrm>
              <a:off x="1358" y="3571"/>
              <a:ext cx="1426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840"/>
            <p:cNvSpPr>
              <a:spLocks noChangeShapeType="1"/>
            </p:cNvSpPr>
            <p:nvPr/>
          </p:nvSpPr>
          <p:spPr bwMode="auto">
            <a:xfrm>
              <a:off x="1358" y="3571"/>
              <a:ext cx="14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841"/>
            <p:cNvSpPr>
              <a:spLocks noChangeArrowheads="1"/>
            </p:cNvSpPr>
            <p:nvPr/>
          </p:nvSpPr>
          <p:spPr bwMode="auto">
            <a:xfrm>
              <a:off x="2784" y="3571"/>
              <a:ext cx="4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842"/>
            <p:cNvSpPr>
              <a:spLocks noChangeShapeType="1"/>
            </p:cNvSpPr>
            <p:nvPr/>
          </p:nvSpPr>
          <p:spPr bwMode="auto">
            <a:xfrm>
              <a:off x="2784" y="3571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843"/>
            <p:cNvSpPr>
              <a:spLocks noChangeShapeType="1"/>
            </p:cNvSpPr>
            <p:nvPr/>
          </p:nvSpPr>
          <p:spPr bwMode="auto">
            <a:xfrm>
              <a:off x="2784" y="3571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844"/>
            <p:cNvSpPr>
              <a:spLocks noChangeArrowheads="1"/>
            </p:cNvSpPr>
            <p:nvPr/>
          </p:nvSpPr>
          <p:spPr bwMode="auto">
            <a:xfrm>
              <a:off x="2788" y="3571"/>
              <a:ext cx="41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845"/>
            <p:cNvSpPr>
              <a:spLocks noChangeShapeType="1"/>
            </p:cNvSpPr>
            <p:nvPr/>
          </p:nvSpPr>
          <p:spPr bwMode="auto">
            <a:xfrm>
              <a:off x="2788" y="3571"/>
              <a:ext cx="4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846"/>
            <p:cNvSpPr>
              <a:spLocks noChangeArrowheads="1"/>
            </p:cNvSpPr>
            <p:nvPr/>
          </p:nvSpPr>
          <p:spPr bwMode="auto">
            <a:xfrm>
              <a:off x="3205" y="3571"/>
              <a:ext cx="24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847"/>
            <p:cNvSpPr>
              <a:spLocks noChangeShapeType="1"/>
            </p:cNvSpPr>
            <p:nvPr/>
          </p:nvSpPr>
          <p:spPr bwMode="auto">
            <a:xfrm>
              <a:off x="3205" y="3571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848"/>
            <p:cNvSpPr>
              <a:spLocks noChangeArrowheads="1"/>
            </p:cNvSpPr>
            <p:nvPr/>
          </p:nvSpPr>
          <p:spPr bwMode="auto">
            <a:xfrm>
              <a:off x="3229" y="3571"/>
              <a:ext cx="113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849"/>
            <p:cNvSpPr>
              <a:spLocks noChangeShapeType="1"/>
            </p:cNvSpPr>
            <p:nvPr/>
          </p:nvSpPr>
          <p:spPr bwMode="auto">
            <a:xfrm>
              <a:off x="3229" y="3571"/>
              <a:ext cx="11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850"/>
            <p:cNvSpPr>
              <a:spLocks noChangeArrowheads="1"/>
            </p:cNvSpPr>
            <p:nvPr/>
          </p:nvSpPr>
          <p:spPr bwMode="auto">
            <a:xfrm>
              <a:off x="4367" y="3571"/>
              <a:ext cx="4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851"/>
            <p:cNvSpPr>
              <a:spLocks noChangeShapeType="1"/>
            </p:cNvSpPr>
            <p:nvPr/>
          </p:nvSpPr>
          <p:spPr bwMode="auto">
            <a:xfrm>
              <a:off x="4367" y="3571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852"/>
            <p:cNvSpPr>
              <a:spLocks noChangeShapeType="1"/>
            </p:cNvSpPr>
            <p:nvPr/>
          </p:nvSpPr>
          <p:spPr bwMode="auto">
            <a:xfrm>
              <a:off x="4367" y="3571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853"/>
            <p:cNvSpPr>
              <a:spLocks noChangeArrowheads="1"/>
            </p:cNvSpPr>
            <p:nvPr/>
          </p:nvSpPr>
          <p:spPr bwMode="auto">
            <a:xfrm>
              <a:off x="4371" y="3571"/>
              <a:ext cx="969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854"/>
            <p:cNvSpPr>
              <a:spLocks noChangeShapeType="1"/>
            </p:cNvSpPr>
            <p:nvPr/>
          </p:nvSpPr>
          <p:spPr bwMode="auto">
            <a:xfrm>
              <a:off x="4371" y="3571"/>
              <a:ext cx="96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855"/>
            <p:cNvSpPr>
              <a:spLocks noChangeArrowheads="1"/>
            </p:cNvSpPr>
            <p:nvPr/>
          </p:nvSpPr>
          <p:spPr bwMode="auto">
            <a:xfrm>
              <a:off x="5340" y="3571"/>
              <a:ext cx="3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856"/>
            <p:cNvSpPr>
              <a:spLocks noChangeShapeType="1"/>
            </p:cNvSpPr>
            <p:nvPr/>
          </p:nvSpPr>
          <p:spPr bwMode="auto">
            <a:xfrm>
              <a:off x="5340" y="3571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857"/>
            <p:cNvSpPr>
              <a:spLocks noChangeShapeType="1"/>
            </p:cNvSpPr>
            <p:nvPr/>
          </p:nvSpPr>
          <p:spPr bwMode="auto">
            <a:xfrm>
              <a:off x="5340" y="3571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858"/>
            <p:cNvSpPr>
              <a:spLocks noChangeArrowheads="1"/>
            </p:cNvSpPr>
            <p:nvPr/>
          </p:nvSpPr>
          <p:spPr bwMode="auto">
            <a:xfrm>
              <a:off x="5343" y="3571"/>
              <a:ext cx="1140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859"/>
            <p:cNvSpPr>
              <a:spLocks noChangeShapeType="1"/>
            </p:cNvSpPr>
            <p:nvPr/>
          </p:nvSpPr>
          <p:spPr bwMode="auto">
            <a:xfrm>
              <a:off x="5343" y="3571"/>
              <a:ext cx="114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860"/>
            <p:cNvSpPr>
              <a:spLocks noChangeArrowheads="1"/>
            </p:cNvSpPr>
            <p:nvPr/>
          </p:nvSpPr>
          <p:spPr bwMode="auto">
            <a:xfrm>
              <a:off x="6483" y="3571"/>
              <a:ext cx="4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861"/>
            <p:cNvSpPr>
              <a:spLocks noChangeShapeType="1"/>
            </p:cNvSpPr>
            <p:nvPr/>
          </p:nvSpPr>
          <p:spPr bwMode="auto">
            <a:xfrm>
              <a:off x="6483" y="3571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862"/>
            <p:cNvSpPr>
              <a:spLocks noChangeShapeType="1"/>
            </p:cNvSpPr>
            <p:nvPr/>
          </p:nvSpPr>
          <p:spPr bwMode="auto">
            <a:xfrm>
              <a:off x="6483" y="3571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863"/>
            <p:cNvSpPr>
              <a:spLocks noChangeArrowheads="1"/>
            </p:cNvSpPr>
            <p:nvPr/>
          </p:nvSpPr>
          <p:spPr bwMode="auto">
            <a:xfrm>
              <a:off x="547" y="3576"/>
              <a:ext cx="3" cy="14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864"/>
            <p:cNvSpPr>
              <a:spLocks noChangeShapeType="1"/>
            </p:cNvSpPr>
            <p:nvPr/>
          </p:nvSpPr>
          <p:spPr bwMode="auto">
            <a:xfrm>
              <a:off x="547" y="3576"/>
              <a:ext cx="0" cy="1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865"/>
            <p:cNvSpPr>
              <a:spLocks noChangeArrowheads="1"/>
            </p:cNvSpPr>
            <p:nvPr/>
          </p:nvSpPr>
          <p:spPr bwMode="auto">
            <a:xfrm>
              <a:off x="1334" y="3576"/>
              <a:ext cx="24" cy="14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866"/>
            <p:cNvSpPr>
              <a:spLocks noChangeShapeType="1"/>
            </p:cNvSpPr>
            <p:nvPr/>
          </p:nvSpPr>
          <p:spPr bwMode="auto">
            <a:xfrm>
              <a:off x="1334" y="3576"/>
              <a:ext cx="0" cy="1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867"/>
            <p:cNvSpPr>
              <a:spLocks noChangeArrowheads="1"/>
            </p:cNvSpPr>
            <p:nvPr/>
          </p:nvSpPr>
          <p:spPr bwMode="auto">
            <a:xfrm>
              <a:off x="2784" y="3576"/>
              <a:ext cx="4" cy="14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868"/>
            <p:cNvSpPr>
              <a:spLocks noChangeShapeType="1"/>
            </p:cNvSpPr>
            <p:nvPr/>
          </p:nvSpPr>
          <p:spPr bwMode="auto">
            <a:xfrm>
              <a:off x="2784" y="3576"/>
              <a:ext cx="0" cy="1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869"/>
            <p:cNvSpPr>
              <a:spLocks noChangeArrowheads="1"/>
            </p:cNvSpPr>
            <p:nvPr/>
          </p:nvSpPr>
          <p:spPr bwMode="auto">
            <a:xfrm>
              <a:off x="3205" y="3576"/>
              <a:ext cx="24" cy="14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870"/>
            <p:cNvSpPr>
              <a:spLocks noChangeShapeType="1"/>
            </p:cNvSpPr>
            <p:nvPr/>
          </p:nvSpPr>
          <p:spPr bwMode="auto">
            <a:xfrm>
              <a:off x="3205" y="3576"/>
              <a:ext cx="0" cy="1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871"/>
            <p:cNvSpPr>
              <a:spLocks noChangeArrowheads="1"/>
            </p:cNvSpPr>
            <p:nvPr/>
          </p:nvSpPr>
          <p:spPr bwMode="auto">
            <a:xfrm>
              <a:off x="4367" y="3576"/>
              <a:ext cx="4" cy="14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872"/>
            <p:cNvSpPr>
              <a:spLocks noChangeShapeType="1"/>
            </p:cNvSpPr>
            <p:nvPr/>
          </p:nvSpPr>
          <p:spPr bwMode="auto">
            <a:xfrm>
              <a:off x="4367" y="3576"/>
              <a:ext cx="0" cy="1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873"/>
            <p:cNvSpPr>
              <a:spLocks noChangeArrowheads="1"/>
            </p:cNvSpPr>
            <p:nvPr/>
          </p:nvSpPr>
          <p:spPr bwMode="auto">
            <a:xfrm>
              <a:off x="5340" y="3576"/>
              <a:ext cx="3" cy="14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874"/>
            <p:cNvSpPr>
              <a:spLocks noChangeShapeType="1"/>
            </p:cNvSpPr>
            <p:nvPr/>
          </p:nvSpPr>
          <p:spPr bwMode="auto">
            <a:xfrm>
              <a:off x="5340" y="3576"/>
              <a:ext cx="0" cy="1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875"/>
            <p:cNvSpPr>
              <a:spLocks noChangeArrowheads="1"/>
            </p:cNvSpPr>
            <p:nvPr/>
          </p:nvSpPr>
          <p:spPr bwMode="auto">
            <a:xfrm>
              <a:off x="6483" y="3576"/>
              <a:ext cx="4" cy="14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876"/>
            <p:cNvSpPr>
              <a:spLocks noChangeShapeType="1"/>
            </p:cNvSpPr>
            <p:nvPr/>
          </p:nvSpPr>
          <p:spPr bwMode="auto">
            <a:xfrm>
              <a:off x="6483" y="3576"/>
              <a:ext cx="0" cy="1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877"/>
            <p:cNvSpPr>
              <a:spLocks noChangeArrowheads="1"/>
            </p:cNvSpPr>
            <p:nvPr/>
          </p:nvSpPr>
          <p:spPr bwMode="auto">
            <a:xfrm>
              <a:off x="561" y="3745"/>
              <a:ext cx="1113" cy="7"/>
            </a:xfrm>
            <a:prstGeom prst="rect">
              <a:avLst/>
            </a:prstGeom>
            <a:solidFill>
              <a:srgbClr val="EEE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878"/>
            <p:cNvSpPr>
              <a:spLocks noChangeArrowheads="1"/>
            </p:cNvSpPr>
            <p:nvPr/>
          </p:nvSpPr>
          <p:spPr bwMode="auto">
            <a:xfrm>
              <a:off x="561" y="3752"/>
              <a:ext cx="31" cy="109"/>
            </a:xfrm>
            <a:prstGeom prst="rect">
              <a:avLst/>
            </a:prstGeom>
            <a:solidFill>
              <a:srgbClr val="EEE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879"/>
            <p:cNvSpPr>
              <a:spLocks noChangeArrowheads="1"/>
            </p:cNvSpPr>
            <p:nvPr/>
          </p:nvSpPr>
          <p:spPr bwMode="auto">
            <a:xfrm>
              <a:off x="1632" y="3752"/>
              <a:ext cx="42" cy="109"/>
            </a:xfrm>
            <a:prstGeom prst="rect">
              <a:avLst/>
            </a:prstGeom>
            <a:solidFill>
              <a:srgbClr val="EEE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880"/>
            <p:cNvSpPr>
              <a:spLocks noChangeArrowheads="1"/>
            </p:cNvSpPr>
            <p:nvPr/>
          </p:nvSpPr>
          <p:spPr bwMode="auto">
            <a:xfrm>
              <a:off x="561" y="3861"/>
              <a:ext cx="1113" cy="7"/>
            </a:xfrm>
            <a:prstGeom prst="rect">
              <a:avLst/>
            </a:prstGeom>
            <a:solidFill>
              <a:srgbClr val="EEE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881"/>
            <p:cNvSpPr>
              <a:spLocks noChangeArrowheads="1"/>
            </p:cNvSpPr>
            <p:nvPr/>
          </p:nvSpPr>
          <p:spPr bwMode="auto">
            <a:xfrm>
              <a:off x="592" y="3752"/>
              <a:ext cx="1040" cy="109"/>
            </a:xfrm>
            <a:prstGeom prst="rect">
              <a:avLst/>
            </a:prstGeom>
            <a:solidFill>
              <a:srgbClr val="EEE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882"/>
            <p:cNvSpPr>
              <a:spLocks noChangeArrowheads="1"/>
            </p:cNvSpPr>
            <p:nvPr/>
          </p:nvSpPr>
          <p:spPr bwMode="auto">
            <a:xfrm>
              <a:off x="599" y="3752"/>
              <a:ext cx="1088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Three Alternative Courses: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883"/>
            <p:cNvSpPr>
              <a:spLocks noChangeArrowheads="1"/>
            </p:cNvSpPr>
            <p:nvPr/>
          </p:nvSpPr>
          <p:spPr bwMode="auto">
            <a:xfrm>
              <a:off x="1625" y="3752"/>
              <a:ext cx="60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884"/>
            <p:cNvSpPr>
              <a:spLocks noChangeArrowheads="1"/>
            </p:cNvSpPr>
            <p:nvPr/>
          </p:nvSpPr>
          <p:spPr bwMode="auto">
            <a:xfrm>
              <a:off x="1677" y="3745"/>
              <a:ext cx="4795" cy="12"/>
            </a:xfrm>
            <a:prstGeom prst="rect">
              <a:avLst/>
            </a:prstGeom>
            <a:solidFill>
              <a:srgbClr val="EEE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885"/>
            <p:cNvSpPr>
              <a:spLocks noChangeArrowheads="1"/>
            </p:cNvSpPr>
            <p:nvPr/>
          </p:nvSpPr>
          <p:spPr bwMode="auto">
            <a:xfrm>
              <a:off x="1677" y="3757"/>
              <a:ext cx="42" cy="99"/>
            </a:xfrm>
            <a:prstGeom prst="rect">
              <a:avLst/>
            </a:prstGeom>
            <a:solidFill>
              <a:srgbClr val="EEE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886"/>
            <p:cNvSpPr>
              <a:spLocks noChangeArrowheads="1"/>
            </p:cNvSpPr>
            <p:nvPr/>
          </p:nvSpPr>
          <p:spPr bwMode="auto">
            <a:xfrm>
              <a:off x="6442" y="3757"/>
              <a:ext cx="30" cy="99"/>
            </a:xfrm>
            <a:prstGeom prst="rect">
              <a:avLst/>
            </a:prstGeom>
            <a:solidFill>
              <a:srgbClr val="EEE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887"/>
            <p:cNvSpPr>
              <a:spLocks noChangeArrowheads="1"/>
            </p:cNvSpPr>
            <p:nvPr/>
          </p:nvSpPr>
          <p:spPr bwMode="auto">
            <a:xfrm>
              <a:off x="1677" y="3856"/>
              <a:ext cx="4795" cy="12"/>
            </a:xfrm>
            <a:prstGeom prst="rect">
              <a:avLst/>
            </a:prstGeom>
            <a:solidFill>
              <a:srgbClr val="EEE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888"/>
            <p:cNvSpPr>
              <a:spLocks noChangeArrowheads="1"/>
            </p:cNvSpPr>
            <p:nvPr/>
          </p:nvSpPr>
          <p:spPr bwMode="auto">
            <a:xfrm>
              <a:off x="1719" y="3757"/>
              <a:ext cx="4723" cy="99"/>
            </a:xfrm>
            <a:prstGeom prst="rect">
              <a:avLst/>
            </a:prstGeom>
            <a:solidFill>
              <a:srgbClr val="EEE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889"/>
            <p:cNvSpPr>
              <a:spLocks noChangeArrowheads="1"/>
            </p:cNvSpPr>
            <p:nvPr/>
          </p:nvSpPr>
          <p:spPr bwMode="auto">
            <a:xfrm>
              <a:off x="1719" y="3757"/>
              <a:ext cx="2226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Choice 1: ___________________________     Choice 2: _______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890"/>
            <p:cNvSpPr>
              <a:spLocks noChangeArrowheads="1"/>
            </p:cNvSpPr>
            <p:nvPr/>
          </p:nvSpPr>
          <p:spPr bwMode="auto">
            <a:xfrm>
              <a:off x="3861" y="3757"/>
              <a:ext cx="2551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____________________     Choice 3: ____________________________    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891"/>
            <p:cNvSpPr>
              <a:spLocks noChangeArrowheads="1"/>
            </p:cNvSpPr>
            <p:nvPr/>
          </p:nvSpPr>
          <p:spPr bwMode="auto">
            <a:xfrm>
              <a:off x="6321" y="3757"/>
              <a:ext cx="55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892"/>
            <p:cNvSpPr>
              <a:spLocks noChangeArrowheads="1"/>
            </p:cNvSpPr>
            <p:nvPr/>
          </p:nvSpPr>
          <p:spPr bwMode="auto">
            <a:xfrm>
              <a:off x="536" y="3719"/>
              <a:ext cx="24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893"/>
            <p:cNvSpPr>
              <a:spLocks noChangeShapeType="1"/>
            </p:cNvSpPr>
            <p:nvPr/>
          </p:nvSpPr>
          <p:spPr bwMode="auto">
            <a:xfrm>
              <a:off x="536" y="3719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894"/>
            <p:cNvSpPr>
              <a:spLocks noChangeShapeType="1"/>
            </p:cNvSpPr>
            <p:nvPr/>
          </p:nvSpPr>
          <p:spPr bwMode="auto">
            <a:xfrm>
              <a:off x="536" y="3719"/>
              <a:ext cx="0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895"/>
            <p:cNvSpPr>
              <a:spLocks noChangeArrowheads="1"/>
            </p:cNvSpPr>
            <p:nvPr/>
          </p:nvSpPr>
          <p:spPr bwMode="auto">
            <a:xfrm>
              <a:off x="536" y="3719"/>
              <a:ext cx="24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896"/>
            <p:cNvSpPr>
              <a:spLocks noChangeShapeType="1"/>
            </p:cNvSpPr>
            <p:nvPr/>
          </p:nvSpPr>
          <p:spPr bwMode="auto">
            <a:xfrm>
              <a:off x="536" y="3719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897"/>
            <p:cNvSpPr>
              <a:spLocks noChangeShapeType="1"/>
            </p:cNvSpPr>
            <p:nvPr/>
          </p:nvSpPr>
          <p:spPr bwMode="auto">
            <a:xfrm>
              <a:off x="536" y="3719"/>
              <a:ext cx="0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898"/>
            <p:cNvSpPr>
              <a:spLocks noChangeArrowheads="1"/>
            </p:cNvSpPr>
            <p:nvPr/>
          </p:nvSpPr>
          <p:spPr bwMode="auto">
            <a:xfrm>
              <a:off x="560" y="3719"/>
              <a:ext cx="24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899"/>
            <p:cNvSpPr>
              <a:spLocks noChangeShapeType="1"/>
            </p:cNvSpPr>
            <p:nvPr/>
          </p:nvSpPr>
          <p:spPr bwMode="auto">
            <a:xfrm>
              <a:off x="560" y="3719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900"/>
            <p:cNvSpPr>
              <a:spLocks noChangeShapeType="1"/>
            </p:cNvSpPr>
            <p:nvPr/>
          </p:nvSpPr>
          <p:spPr bwMode="auto">
            <a:xfrm>
              <a:off x="560" y="3719"/>
              <a:ext cx="0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901"/>
            <p:cNvSpPr>
              <a:spLocks noChangeArrowheads="1"/>
            </p:cNvSpPr>
            <p:nvPr/>
          </p:nvSpPr>
          <p:spPr bwMode="auto">
            <a:xfrm>
              <a:off x="584" y="3719"/>
              <a:ext cx="750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902"/>
            <p:cNvSpPr>
              <a:spLocks noChangeShapeType="1"/>
            </p:cNvSpPr>
            <p:nvPr/>
          </p:nvSpPr>
          <p:spPr bwMode="auto">
            <a:xfrm>
              <a:off x="584" y="3719"/>
              <a:ext cx="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903"/>
            <p:cNvSpPr>
              <a:spLocks noChangeArrowheads="1"/>
            </p:cNvSpPr>
            <p:nvPr/>
          </p:nvSpPr>
          <p:spPr bwMode="auto">
            <a:xfrm>
              <a:off x="1334" y="3719"/>
              <a:ext cx="24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904"/>
            <p:cNvSpPr>
              <a:spLocks noChangeShapeType="1"/>
            </p:cNvSpPr>
            <p:nvPr/>
          </p:nvSpPr>
          <p:spPr bwMode="auto">
            <a:xfrm>
              <a:off x="1334" y="3719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905"/>
            <p:cNvSpPr>
              <a:spLocks noChangeShapeType="1"/>
            </p:cNvSpPr>
            <p:nvPr/>
          </p:nvSpPr>
          <p:spPr bwMode="auto">
            <a:xfrm>
              <a:off x="1334" y="3719"/>
              <a:ext cx="0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906"/>
            <p:cNvSpPr>
              <a:spLocks noChangeArrowheads="1"/>
            </p:cNvSpPr>
            <p:nvPr/>
          </p:nvSpPr>
          <p:spPr bwMode="auto">
            <a:xfrm>
              <a:off x="1358" y="3719"/>
              <a:ext cx="316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907"/>
            <p:cNvSpPr>
              <a:spLocks noChangeShapeType="1"/>
            </p:cNvSpPr>
            <p:nvPr/>
          </p:nvSpPr>
          <p:spPr bwMode="auto">
            <a:xfrm>
              <a:off x="1358" y="3719"/>
              <a:ext cx="3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908"/>
            <p:cNvSpPr>
              <a:spLocks noChangeArrowheads="1"/>
            </p:cNvSpPr>
            <p:nvPr/>
          </p:nvSpPr>
          <p:spPr bwMode="auto">
            <a:xfrm>
              <a:off x="1674" y="3719"/>
              <a:ext cx="24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909"/>
            <p:cNvSpPr>
              <a:spLocks noChangeShapeType="1"/>
            </p:cNvSpPr>
            <p:nvPr/>
          </p:nvSpPr>
          <p:spPr bwMode="auto">
            <a:xfrm>
              <a:off x="1674" y="3719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910"/>
            <p:cNvSpPr>
              <a:spLocks noChangeShapeType="1"/>
            </p:cNvSpPr>
            <p:nvPr/>
          </p:nvSpPr>
          <p:spPr bwMode="auto">
            <a:xfrm>
              <a:off x="1674" y="3719"/>
              <a:ext cx="0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911"/>
            <p:cNvSpPr>
              <a:spLocks noChangeArrowheads="1"/>
            </p:cNvSpPr>
            <p:nvPr/>
          </p:nvSpPr>
          <p:spPr bwMode="auto">
            <a:xfrm>
              <a:off x="1698" y="3719"/>
              <a:ext cx="1086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912"/>
            <p:cNvSpPr>
              <a:spLocks noChangeShapeType="1"/>
            </p:cNvSpPr>
            <p:nvPr/>
          </p:nvSpPr>
          <p:spPr bwMode="auto">
            <a:xfrm>
              <a:off x="1698" y="3719"/>
              <a:ext cx="108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913"/>
            <p:cNvSpPr>
              <a:spLocks noChangeArrowheads="1"/>
            </p:cNvSpPr>
            <p:nvPr/>
          </p:nvSpPr>
          <p:spPr bwMode="auto">
            <a:xfrm>
              <a:off x="2784" y="3719"/>
              <a:ext cx="24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914"/>
            <p:cNvSpPr>
              <a:spLocks noChangeShapeType="1"/>
            </p:cNvSpPr>
            <p:nvPr/>
          </p:nvSpPr>
          <p:spPr bwMode="auto">
            <a:xfrm>
              <a:off x="2784" y="3719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915"/>
            <p:cNvSpPr>
              <a:spLocks noChangeShapeType="1"/>
            </p:cNvSpPr>
            <p:nvPr/>
          </p:nvSpPr>
          <p:spPr bwMode="auto">
            <a:xfrm>
              <a:off x="2784" y="3719"/>
              <a:ext cx="0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916"/>
            <p:cNvSpPr>
              <a:spLocks noChangeArrowheads="1"/>
            </p:cNvSpPr>
            <p:nvPr/>
          </p:nvSpPr>
          <p:spPr bwMode="auto">
            <a:xfrm>
              <a:off x="2808" y="3719"/>
              <a:ext cx="397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Line 917"/>
            <p:cNvSpPr>
              <a:spLocks noChangeShapeType="1"/>
            </p:cNvSpPr>
            <p:nvPr/>
          </p:nvSpPr>
          <p:spPr bwMode="auto">
            <a:xfrm>
              <a:off x="2808" y="3719"/>
              <a:ext cx="39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918"/>
            <p:cNvSpPr>
              <a:spLocks noChangeArrowheads="1"/>
            </p:cNvSpPr>
            <p:nvPr/>
          </p:nvSpPr>
          <p:spPr bwMode="auto">
            <a:xfrm>
              <a:off x="3205" y="3719"/>
              <a:ext cx="24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Line 919"/>
            <p:cNvSpPr>
              <a:spLocks noChangeShapeType="1"/>
            </p:cNvSpPr>
            <p:nvPr/>
          </p:nvSpPr>
          <p:spPr bwMode="auto">
            <a:xfrm>
              <a:off x="3205" y="3719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920"/>
            <p:cNvSpPr>
              <a:spLocks noChangeShapeType="1"/>
            </p:cNvSpPr>
            <p:nvPr/>
          </p:nvSpPr>
          <p:spPr bwMode="auto">
            <a:xfrm>
              <a:off x="3205" y="3719"/>
              <a:ext cx="0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921"/>
            <p:cNvSpPr>
              <a:spLocks noChangeArrowheads="1"/>
            </p:cNvSpPr>
            <p:nvPr/>
          </p:nvSpPr>
          <p:spPr bwMode="auto">
            <a:xfrm>
              <a:off x="3229" y="3719"/>
              <a:ext cx="1138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Line 922"/>
            <p:cNvSpPr>
              <a:spLocks noChangeShapeType="1"/>
            </p:cNvSpPr>
            <p:nvPr/>
          </p:nvSpPr>
          <p:spPr bwMode="auto">
            <a:xfrm>
              <a:off x="3229" y="3719"/>
              <a:ext cx="11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923"/>
            <p:cNvSpPr>
              <a:spLocks noChangeArrowheads="1"/>
            </p:cNvSpPr>
            <p:nvPr/>
          </p:nvSpPr>
          <p:spPr bwMode="auto">
            <a:xfrm>
              <a:off x="4367" y="3719"/>
              <a:ext cx="24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Line 924"/>
            <p:cNvSpPr>
              <a:spLocks noChangeShapeType="1"/>
            </p:cNvSpPr>
            <p:nvPr/>
          </p:nvSpPr>
          <p:spPr bwMode="auto">
            <a:xfrm>
              <a:off x="4367" y="3719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Line 925"/>
            <p:cNvSpPr>
              <a:spLocks noChangeShapeType="1"/>
            </p:cNvSpPr>
            <p:nvPr/>
          </p:nvSpPr>
          <p:spPr bwMode="auto">
            <a:xfrm>
              <a:off x="4367" y="3719"/>
              <a:ext cx="0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926"/>
            <p:cNvSpPr>
              <a:spLocks noChangeArrowheads="1"/>
            </p:cNvSpPr>
            <p:nvPr/>
          </p:nvSpPr>
          <p:spPr bwMode="auto">
            <a:xfrm>
              <a:off x="4391" y="3719"/>
              <a:ext cx="949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Line 927"/>
            <p:cNvSpPr>
              <a:spLocks noChangeShapeType="1"/>
            </p:cNvSpPr>
            <p:nvPr/>
          </p:nvSpPr>
          <p:spPr bwMode="auto">
            <a:xfrm>
              <a:off x="4391" y="3719"/>
              <a:ext cx="94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928"/>
            <p:cNvSpPr>
              <a:spLocks noChangeArrowheads="1"/>
            </p:cNvSpPr>
            <p:nvPr/>
          </p:nvSpPr>
          <p:spPr bwMode="auto">
            <a:xfrm>
              <a:off x="5340" y="3719"/>
              <a:ext cx="24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Line 929"/>
            <p:cNvSpPr>
              <a:spLocks noChangeShapeType="1"/>
            </p:cNvSpPr>
            <p:nvPr/>
          </p:nvSpPr>
          <p:spPr bwMode="auto">
            <a:xfrm>
              <a:off x="5340" y="3719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Line 930"/>
            <p:cNvSpPr>
              <a:spLocks noChangeShapeType="1"/>
            </p:cNvSpPr>
            <p:nvPr/>
          </p:nvSpPr>
          <p:spPr bwMode="auto">
            <a:xfrm>
              <a:off x="5340" y="3719"/>
              <a:ext cx="0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931"/>
            <p:cNvSpPr>
              <a:spLocks noChangeArrowheads="1"/>
            </p:cNvSpPr>
            <p:nvPr/>
          </p:nvSpPr>
          <p:spPr bwMode="auto">
            <a:xfrm>
              <a:off x="5364" y="3719"/>
              <a:ext cx="1108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Line 932"/>
            <p:cNvSpPr>
              <a:spLocks noChangeShapeType="1"/>
            </p:cNvSpPr>
            <p:nvPr/>
          </p:nvSpPr>
          <p:spPr bwMode="auto">
            <a:xfrm>
              <a:off x="5364" y="3719"/>
              <a:ext cx="110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933"/>
            <p:cNvSpPr>
              <a:spLocks noChangeArrowheads="1"/>
            </p:cNvSpPr>
            <p:nvPr/>
          </p:nvSpPr>
          <p:spPr bwMode="auto">
            <a:xfrm>
              <a:off x="6472" y="3719"/>
              <a:ext cx="24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Line 934"/>
            <p:cNvSpPr>
              <a:spLocks noChangeShapeType="1"/>
            </p:cNvSpPr>
            <p:nvPr/>
          </p:nvSpPr>
          <p:spPr bwMode="auto">
            <a:xfrm>
              <a:off x="6472" y="3719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Line 935"/>
            <p:cNvSpPr>
              <a:spLocks noChangeShapeType="1"/>
            </p:cNvSpPr>
            <p:nvPr/>
          </p:nvSpPr>
          <p:spPr bwMode="auto">
            <a:xfrm>
              <a:off x="6472" y="3719"/>
              <a:ext cx="0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936"/>
            <p:cNvSpPr>
              <a:spLocks noChangeArrowheads="1"/>
            </p:cNvSpPr>
            <p:nvPr/>
          </p:nvSpPr>
          <p:spPr bwMode="auto">
            <a:xfrm>
              <a:off x="536" y="3745"/>
              <a:ext cx="24" cy="1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Line 937"/>
            <p:cNvSpPr>
              <a:spLocks noChangeShapeType="1"/>
            </p:cNvSpPr>
            <p:nvPr/>
          </p:nvSpPr>
          <p:spPr bwMode="auto">
            <a:xfrm>
              <a:off x="536" y="3745"/>
              <a:ext cx="0" cy="1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938"/>
            <p:cNvSpPr>
              <a:spLocks noChangeArrowheads="1"/>
            </p:cNvSpPr>
            <p:nvPr/>
          </p:nvSpPr>
          <p:spPr bwMode="auto">
            <a:xfrm>
              <a:off x="536" y="3868"/>
              <a:ext cx="24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Line 939"/>
            <p:cNvSpPr>
              <a:spLocks noChangeShapeType="1"/>
            </p:cNvSpPr>
            <p:nvPr/>
          </p:nvSpPr>
          <p:spPr bwMode="auto">
            <a:xfrm>
              <a:off x="536" y="3868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Line 940"/>
            <p:cNvSpPr>
              <a:spLocks noChangeShapeType="1"/>
            </p:cNvSpPr>
            <p:nvPr/>
          </p:nvSpPr>
          <p:spPr bwMode="auto">
            <a:xfrm>
              <a:off x="536" y="3868"/>
              <a:ext cx="0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941"/>
            <p:cNvSpPr>
              <a:spLocks noChangeArrowheads="1"/>
            </p:cNvSpPr>
            <p:nvPr/>
          </p:nvSpPr>
          <p:spPr bwMode="auto">
            <a:xfrm>
              <a:off x="536" y="3868"/>
              <a:ext cx="24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Line 942"/>
            <p:cNvSpPr>
              <a:spLocks noChangeShapeType="1"/>
            </p:cNvSpPr>
            <p:nvPr/>
          </p:nvSpPr>
          <p:spPr bwMode="auto">
            <a:xfrm>
              <a:off x="536" y="3868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Line 943"/>
            <p:cNvSpPr>
              <a:spLocks noChangeShapeType="1"/>
            </p:cNvSpPr>
            <p:nvPr/>
          </p:nvSpPr>
          <p:spPr bwMode="auto">
            <a:xfrm>
              <a:off x="536" y="3868"/>
              <a:ext cx="0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944"/>
            <p:cNvSpPr>
              <a:spLocks noChangeArrowheads="1"/>
            </p:cNvSpPr>
            <p:nvPr/>
          </p:nvSpPr>
          <p:spPr bwMode="auto">
            <a:xfrm>
              <a:off x="560" y="3868"/>
              <a:ext cx="1114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Line 945"/>
            <p:cNvSpPr>
              <a:spLocks noChangeShapeType="1"/>
            </p:cNvSpPr>
            <p:nvPr/>
          </p:nvSpPr>
          <p:spPr bwMode="auto">
            <a:xfrm>
              <a:off x="560" y="3868"/>
              <a:ext cx="11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946"/>
            <p:cNvSpPr>
              <a:spLocks noChangeArrowheads="1"/>
            </p:cNvSpPr>
            <p:nvPr/>
          </p:nvSpPr>
          <p:spPr bwMode="auto">
            <a:xfrm>
              <a:off x="1674" y="3745"/>
              <a:ext cx="3" cy="1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Line 947"/>
            <p:cNvSpPr>
              <a:spLocks noChangeShapeType="1"/>
            </p:cNvSpPr>
            <p:nvPr/>
          </p:nvSpPr>
          <p:spPr bwMode="auto">
            <a:xfrm>
              <a:off x="1674" y="3745"/>
              <a:ext cx="0" cy="1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948"/>
            <p:cNvSpPr>
              <a:spLocks noChangeArrowheads="1"/>
            </p:cNvSpPr>
            <p:nvPr/>
          </p:nvSpPr>
          <p:spPr bwMode="auto">
            <a:xfrm>
              <a:off x="1674" y="3868"/>
              <a:ext cx="24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Line 949"/>
            <p:cNvSpPr>
              <a:spLocks noChangeShapeType="1"/>
            </p:cNvSpPr>
            <p:nvPr/>
          </p:nvSpPr>
          <p:spPr bwMode="auto">
            <a:xfrm>
              <a:off x="1674" y="3868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Line 950"/>
            <p:cNvSpPr>
              <a:spLocks noChangeShapeType="1"/>
            </p:cNvSpPr>
            <p:nvPr/>
          </p:nvSpPr>
          <p:spPr bwMode="auto">
            <a:xfrm>
              <a:off x="1674" y="3868"/>
              <a:ext cx="0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951"/>
            <p:cNvSpPr>
              <a:spLocks noChangeArrowheads="1"/>
            </p:cNvSpPr>
            <p:nvPr/>
          </p:nvSpPr>
          <p:spPr bwMode="auto">
            <a:xfrm>
              <a:off x="1698" y="3868"/>
              <a:ext cx="4774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Line 952"/>
            <p:cNvSpPr>
              <a:spLocks noChangeShapeType="1"/>
            </p:cNvSpPr>
            <p:nvPr/>
          </p:nvSpPr>
          <p:spPr bwMode="auto">
            <a:xfrm>
              <a:off x="1698" y="3868"/>
              <a:ext cx="477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953"/>
            <p:cNvSpPr>
              <a:spLocks noChangeArrowheads="1"/>
            </p:cNvSpPr>
            <p:nvPr/>
          </p:nvSpPr>
          <p:spPr bwMode="auto">
            <a:xfrm>
              <a:off x="6472" y="3745"/>
              <a:ext cx="24" cy="1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Line 954"/>
            <p:cNvSpPr>
              <a:spLocks noChangeShapeType="1"/>
            </p:cNvSpPr>
            <p:nvPr/>
          </p:nvSpPr>
          <p:spPr bwMode="auto">
            <a:xfrm>
              <a:off x="6472" y="3745"/>
              <a:ext cx="0" cy="1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955"/>
            <p:cNvSpPr>
              <a:spLocks noChangeArrowheads="1"/>
            </p:cNvSpPr>
            <p:nvPr/>
          </p:nvSpPr>
          <p:spPr bwMode="auto">
            <a:xfrm>
              <a:off x="6472" y="3868"/>
              <a:ext cx="24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Line 956"/>
            <p:cNvSpPr>
              <a:spLocks noChangeShapeType="1"/>
            </p:cNvSpPr>
            <p:nvPr/>
          </p:nvSpPr>
          <p:spPr bwMode="auto">
            <a:xfrm>
              <a:off x="6472" y="3868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Line 957"/>
            <p:cNvSpPr>
              <a:spLocks noChangeShapeType="1"/>
            </p:cNvSpPr>
            <p:nvPr/>
          </p:nvSpPr>
          <p:spPr bwMode="auto">
            <a:xfrm>
              <a:off x="6472" y="3868"/>
              <a:ext cx="0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958"/>
            <p:cNvSpPr>
              <a:spLocks noChangeArrowheads="1"/>
            </p:cNvSpPr>
            <p:nvPr/>
          </p:nvSpPr>
          <p:spPr bwMode="auto">
            <a:xfrm>
              <a:off x="6472" y="3868"/>
              <a:ext cx="24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Line 959"/>
            <p:cNvSpPr>
              <a:spLocks noChangeShapeType="1"/>
            </p:cNvSpPr>
            <p:nvPr/>
          </p:nvSpPr>
          <p:spPr bwMode="auto">
            <a:xfrm>
              <a:off x="6472" y="3868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Line 960"/>
            <p:cNvSpPr>
              <a:spLocks noChangeShapeType="1"/>
            </p:cNvSpPr>
            <p:nvPr/>
          </p:nvSpPr>
          <p:spPr bwMode="auto">
            <a:xfrm>
              <a:off x="6472" y="3868"/>
              <a:ext cx="0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961"/>
            <p:cNvSpPr>
              <a:spLocks noChangeArrowheads="1"/>
            </p:cNvSpPr>
            <p:nvPr/>
          </p:nvSpPr>
          <p:spPr bwMode="auto">
            <a:xfrm>
              <a:off x="592" y="3894"/>
              <a:ext cx="6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836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429000" y="914400"/>
            <a:ext cx="5334000" cy="6858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Graduation Requirements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2514601" y="1752600"/>
            <a:ext cx="7235825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All students of the Class of 2020 are on the Distinguished Level of Achievement with Endorsements Plan (see handout)</a:t>
            </a:r>
          </a:p>
          <a:p>
            <a:r>
              <a:rPr lang="en-US" dirty="0" smtClean="0"/>
              <a:t>4 X 4 Required Courses</a:t>
            </a:r>
          </a:p>
          <a:p>
            <a:pPr lvl="1"/>
            <a:r>
              <a:rPr lang="en-US" dirty="0" smtClean="0"/>
              <a:t>English</a:t>
            </a:r>
          </a:p>
          <a:p>
            <a:pPr lvl="1"/>
            <a:r>
              <a:rPr lang="en-US" dirty="0" smtClean="0"/>
              <a:t>Math</a:t>
            </a:r>
          </a:p>
          <a:p>
            <a:pPr lvl="1"/>
            <a:r>
              <a:rPr lang="en-US" dirty="0" smtClean="0"/>
              <a:t>Science</a:t>
            </a:r>
          </a:p>
          <a:p>
            <a:pPr lvl="1"/>
            <a:r>
              <a:rPr lang="en-US" dirty="0" smtClean="0"/>
              <a:t>Social Studies (graduation</a:t>
            </a:r>
          </a:p>
          <a:p>
            <a:pPr marL="457200" lvl="1" indent="0">
              <a:buNone/>
            </a:pPr>
            <a:r>
              <a:rPr lang="en-US" dirty="0"/>
              <a:t>p</a:t>
            </a:r>
            <a:r>
              <a:rPr lang="en-US" dirty="0" smtClean="0"/>
              <a:t>lan only requires 3, but </a:t>
            </a:r>
          </a:p>
          <a:p>
            <a:pPr marL="457200" lvl="1" indent="0">
              <a:buNone/>
            </a:pPr>
            <a:r>
              <a:rPr lang="en-US" dirty="0"/>
              <a:t>c</a:t>
            </a:r>
            <a:r>
              <a:rPr lang="en-US" dirty="0" smtClean="0"/>
              <a:t>olleges want 4 credits)</a:t>
            </a:r>
          </a:p>
          <a:p>
            <a:endParaRPr lang="en-US" dirty="0" smtClean="0"/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756660"/>
            <a:ext cx="26670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943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Distinguished Level of Achievement</a:t>
            </a:r>
            <a:br>
              <a:rPr lang="en-US" dirty="0"/>
            </a:br>
            <a:r>
              <a:rPr lang="en-US" dirty="0"/>
              <a:t>Plan </a:t>
            </a: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4 English Courses</a:t>
            </a:r>
          </a:p>
          <a:p>
            <a:pPr lvl="1"/>
            <a:r>
              <a:rPr lang="en-US" dirty="0" smtClean="0"/>
              <a:t>English 1, English 2, English 3, and English 4</a:t>
            </a:r>
          </a:p>
          <a:p>
            <a:r>
              <a:rPr lang="en-US" dirty="0" smtClean="0"/>
              <a:t>4 </a:t>
            </a:r>
            <a:r>
              <a:rPr lang="en-US" dirty="0"/>
              <a:t>Social Studies Courses</a:t>
            </a:r>
          </a:p>
          <a:p>
            <a:pPr lvl="1"/>
            <a:r>
              <a:rPr lang="en-US" dirty="0"/>
              <a:t>W. </a:t>
            </a:r>
            <a:r>
              <a:rPr lang="en-US" dirty="0" smtClean="0"/>
              <a:t>Geography, W. History, US History, and Government/Economics </a:t>
            </a:r>
            <a:r>
              <a:rPr lang="en-US" dirty="0" smtClean="0"/>
              <a:t>(</a:t>
            </a:r>
            <a:r>
              <a:rPr lang="en-US" dirty="0" err="1" smtClean="0"/>
              <a:t>Gov</a:t>
            </a:r>
            <a:r>
              <a:rPr lang="en-US" dirty="0" smtClean="0"/>
              <a:t>/Eco are </a:t>
            </a:r>
            <a:r>
              <a:rPr lang="en-US" dirty="0" smtClean="0"/>
              <a:t>each one semester during senior year)</a:t>
            </a:r>
          </a:p>
          <a:p>
            <a:r>
              <a:rPr lang="en-US" sz="2600" dirty="0"/>
              <a:t>4 Math Courses</a:t>
            </a:r>
          </a:p>
          <a:p>
            <a:pPr lvl="1"/>
            <a:r>
              <a:rPr lang="en-US" dirty="0" smtClean="0"/>
              <a:t>Alg. 1, Geometry, Alg. 2 &amp; a 4</a:t>
            </a:r>
            <a:r>
              <a:rPr lang="en-US" baseline="30000" dirty="0" smtClean="0"/>
              <a:t>th </a:t>
            </a:r>
            <a:r>
              <a:rPr lang="en-US" dirty="0" smtClean="0"/>
              <a:t>Math Course </a:t>
            </a:r>
          </a:p>
          <a:p>
            <a:r>
              <a:rPr lang="en-US" sz="2400" dirty="0"/>
              <a:t>4 Science Courses</a:t>
            </a:r>
          </a:p>
          <a:p>
            <a:pPr lvl="1"/>
            <a:r>
              <a:rPr lang="en-US" dirty="0" smtClean="0"/>
              <a:t>Biology</a:t>
            </a:r>
          </a:p>
          <a:p>
            <a:pPr lvl="1"/>
            <a:r>
              <a:rPr lang="en-US" dirty="0" smtClean="0"/>
              <a:t>Must take at least one of the following</a:t>
            </a:r>
          </a:p>
          <a:p>
            <a:pPr lvl="2"/>
            <a:r>
              <a:rPr lang="en-US" dirty="0" smtClean="0"/>
              <a:t>IPC, Chemistry, or Physics</a:t>
            </a:r>
          </a:p>
          <a:p>
            <a:pPr lvl="1"/>
            <a:r>
              <a:rPr lang="en-US" dirty="0" smtClean="0"/>
              <a:t>Two more science credits which </a:t>
            </a:r>
            <a:r>
              <a:rPr lang="en-US" u="sng" dirty="0" smtClean="0"/>
              <a:t>may</a:t>
            </a:r>
            <a:r>
              <a:rPr lang="en-US" dirty="0" smtClean="0"/>
              <a:t> include Physics &amp; Chemistry</a:t>
            </a:r>
          </a:p>
        </p:txBody>
      </p:sp>
    </p:spTree>
    <p:extLst>
      <p:ext uri="{BB962C8B-B14F-4D97-AF65-F5344CB8AC3E}">
        <p14:creationId xmlns:p14="http://schemas.microsoft.com/office/powerpoint/2010/main" val="110406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World Language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years of the same Language other than English</a:t>
            </a:r>
          </a:p>
          <a:p>
            <a:pPr lvl="1"/>
            <a:r>
              <a:rPr lang="en-US" dirty="0" smtClean="0"/>
              <a:t>Credit by exam option for those who are native speakers</a:t>
            </a:r>
          </a:p>
          <a:p>
            <a:r>
              <a:rPr lang="en-US" dirty="0" smtClean="0"/>
              <a:t>Reasons to take more than 2 </a:t>
            </a:r>
            <a:r>
              <a:rPr lang="en-US" dirty="0" smtClean="0"/>
              <a:t>credits of World Language</a:t>
            </a:r>
            <a:endParaRPr lang="en-US" dirty="0" smtClean="0"/>
          </a:p>
          <a:p>
            <a:pPr lvl="1"/>
            <a:r>
              <a:rPr lang="en-US" dirty="0" smtClean="0"/>
              <a:t>Advantages in workforce/travel if bilingual</a:t>
            </a:r>
          </a:p>
          <a:p>
            <a:pPr lvl="1"/>
            <a:r>
              <a:rPr lang="en-US" dirty="0" smtClean="0"/>
              <a:t>College implications</a:t>
            </a:r>
          </a:p>
          <a:p>
            <a:pPr lvl="2"/>
            <a:r>
              <a:rPr lang="en-US" dirty="0" smtClean="0"/>
              <a:t>Some private, selective admission colleges prefer three years of a language</a:t>
            </a:r>
          </a:p>
          <a:p>
            <a:pPr lvl="2"/>
            <a:r>
              <a:rPr lang="en-US" dirty="0" smtClean="0"/>
              <a:t>Year four of a language is college level so students can test out (AP or IB) of a language and thus earn college credit</a:t>
            </a:r>
          </a:p>
          <a:p>
            <a:pPr lvl="1"/>
            <a:r>
              <a:rPr lang="en-US" dirty="0" smtClean="0"/>
              <a:t>IB Diploma program requires that all students be in a language course in junior year (must be in either year four or five of the language for IB test)</a:t>
            </a:r>
          </a:p>
          <a:p>
            <a:pPr lvl="1"/>
            <a:r>
              <a:rPr lang="en-US" dirty="0" smtClean="0"/>
              <a:t>GPA advantage since year three, four, five, and six are weighted GPA</a:t>
            </a:r>
          </a:p>
          <a:p>
            <a:pPr lvl="2"/>
            <a:r>
              <a:rPr lang="en-US" dirty="0" smtClean="0"/>
              <a:t>More info to come later in presentation about GPA’s in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40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1026</TotalTime>
  <Words>1320</Words>
  <Application>Microsoft Office PowerPoint</Application>
  <PresentationFormat>Widescreen</PresentationFormat>
  <Paragraphs>420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Schoolbook</vt:lpstr>
      <vt:lpstr>Times New Roman</vt:lpstr>
      <vt:lpstr>Wingdings</vt:lpstr>
      <vt:lpstr>Wingdings 2</vt:lpstr>
      <vt:lpstr>Oriel</vt:lpstr>
      <vt:lpstr>Anderson Parent Night</vt:lpstr>
      <vt:lpstr>8th grade parent night</vt:lpstr>
      <vt:lpstr>Course Advisement Online Resources</vt:lpstr>
      <vt:lpstr>Anderson Course Advisement webpages</vt:lpstr>
      <vt:lpstr>PowerPoint Presentation</vt:lpstr>
      <vt:lpstr>Anderson Course Selection Sheet</vt:lpstr>
      <vt:lpstr>Graduation Requirements</vt:lpstr>
      <vt:lpstr>Distinguished Level of Achievement Plan Requirements</vt:lpstr>
      <vt:lpstr>World Language Requirement</vt:lpstr>
      <vt:lpstr>Other Graduation credit requirements</vt:lpstr>
      <vt:lpstr>Endorsements</vt:lpstr>
      <vt:lpstr>Choosing the right amount of rigor in courses</vt:lpstr>
      <vt:lpstr>Grade Point Average</vt:lpstr>
      <vt:lpstr>GPA continued</vt:lpstr>
      <vt:lpstr>Important Dates for  Incoming 9th Graders</vt:lpstr>
      <vt:lpstr>Anderson Counselors are here to help</vt:lpstr>
      <vt:lpstr>Anderson Parent Night</vt:lpstr>
    </vt:vector>
  </TitlesOfParts>
  <Company>Austin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8th grade parent night</dc:title>
  <dc:creator>Geoffrey Harter</dc:creator>
  <cp:lastModifiedBy>Geoffrey Harter</cp:lastModifiedBy>
  <cp:revision>23</cp:revision>
  <dcterms:created xsi:type="dcterms:W3CDTF">2016-02-02T11:35:36Z</dcterms:created>
  <dcterms:modified xsi:type="dcterms:W3CDTF">2017-02-10T02:55:31Z</dcterms:modified>
</cp:coreProperties>
</file>